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5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819" r:id="rId2"/>
    <p:sldMasterId id="2147483837" r:id="rId3"/>
    <p:sldMasterId id="2147483935" r:id="rId4"/>
    <p:sldMasterId id="2147483940" r:id="rId5"/>
    <p:sldMasterId id="2147483955" r:id="rId6"/>
  </p:sldMasterIdLst>
  <p:notesMasterIdLst>
    <p:notesMasterId r:id="rId20"/>
  </p:notesMasterIdLst>
  <p:sldIdLst>
    <p:sldId id="813" r:id="rId7"/>
    <p:sldId id="713" r:id="rId8"/>
    <p:sldId id="712" r:id="rId9"/>
    <p:sldId id="840" r:id="rId10"/>
    <p:sldId id="820" r:id="rId11"/>
    <p:sldId id="841" r:id="rId12"/>
    <p:sldId id="848" r:id="rId13"/>
    <p:sldId id="847" r:id="rId14"/>
    <p:sldId id="853" r:id="rId15"/>
    <p:sldId id="846" r:id="rId16"/>
    <p:sldId id="849" r:id="rId17"/>
    <p:sldId id="859" r:id="rId18"/>
    <p:sldId id="871" r:id="rId19"/>
  </p:sldIdLst>
  <p:sldSz cx="24387175" cy="13716000"/>
  <p:notesSz cx="6858000" cy="9144000"/>
  <p:embeddedFontLs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Impact" panose="020B0806030902050204" pitchFamily="34" charset="0"/>
      <p:regular r:id="rId31"/>
    </p:embeddedFont>
    <p:embeddedFont>
      <p:font typeface="Microsoft Sans Serif" panose="020B0604020202020204" pitchFamily="34" charset="0"/>
      <p:regular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  <p:embeddedFont>
      <p:font typeface="Segoe UI Semibold" panose="020B0702040204020203" pitchFamily="34" charset="0"/>
      <p:bold r:id="rId37"/>
      <p:boldItalic r:id="rId38"/>
    </p:embeddedFont>
    <p:embeddedFont>
      <p:font typeface="Segoe UI Semilight" panose="020B0402040204020203" pitchFamily="34" charset="0"/>
      <p:regular r:id="rId39"/>
      <p:italic r:id="rId40"/>
    </p:embeddedFont>
    <p:embeddedFont>
      <p:font typeface="Swis721 BlkCn BT" panose="020B0806030502040204"/>
      <p:regular r:id="rId41"/>
      <p:italic r:id="rId42"/>
    </p:embeddedFont>
    <p:embeddedFont>
      <p:font typeface="Swis721 LtCn BT" panose="020B0406020202030204"/>
      <p:regular r:id="rId43"/>
      <p:italic r:id="rId44"/>
    </p:embeddedFont>
  </p:embeddedFont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A9E46D9-2B84-4FC6-BEA8-E78D347E9E7C}">
          <p14:sldIdLst>
            <p14:sldId id="813"/>
            <p14:sldId id="713"/>
            <p14:sldId id="712"/>
            <p14:sldId id="840"/>
            <p14:sldId id="820"/>
            <p14:sldId id="841"/>
            <p14:sldId id="848"/>
            <p14:sldId id="847"/>
            <p14:sldId id="853"/>
            <p14:sldId id="846"/>
            <p14:sldId id="849"/>
            <p14:sldId id="859"/>
            <p14:sldId id="8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00" userDrawn="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ye, Scott" initials="FS" lastIdx="54" clrIdx="0">
    <p:extLst>
      <p:ext uri="{19B8F6BF-5375-455C-9EA6-DF929625EA0E}">
        <p15:presenceInfo xmlns:p15="http://schemas.microsoft.com/office/powerpoint/2012/main" userId="S-1-5-21-1970679275-1680352860-658320111-85477" providerId="AD"/>
      </p:ext>
    </p:extLst>
  </p:cmAuthor>
  <p:cmAuthor id="2" name="McCurley, Scott" initials="MS" lastIdx="11" clrIdx="1">
    <p:extLst>
      <p:ext uri="{19B8F6BF-5375-455C-9EA6-DF929625EA0E}">
        <p15:presenceInfo xmlns:p15="http://schemas.microsoft.com/office/powerpoint/2012/main" userId="S-1-5-21-1970679275-1680352860-658320111-3047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1"/>
    <a:srgbClr val="051A5B"/>
    <a:srgbClr val="222A35"/>
    <a:srgbClr val="586EBA"/>
    <a:srgbClr val="075F73"/>
    <a:srgbClr val="404F80"/>
    <a:srgbClr val="AC5F27"/>
    <a:srgbClr val="306844"/>
    <a:srgbClr val="78144B"/>
    <a:srgbClr val="FF45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96" autoAdjust="0"/>
    <p:restoredTop sz="95501" autoAdjust="0"/>
  </p:normalViewPr>
  <p:slideViewPr>
    <p:cSldViewPr>
      <p:cViewPr varScale="1">
        <p:scale>
          <a:sx n="46" d="100"/>
          <a:sy n="46" d="100"/>
        </p:scale>
        <p:origin x="18" y="240"/>
      </p:cViewPr>
      <p:guideLst>
        <p:guide orient="horz" pos="360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5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64005-76B5-4939-8899-DBA9C533884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3539A-2B32-40AD-8CCF-4B6FF0BA72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3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55CA3-DFDB-4926-A2DC-4AD5B7E4A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3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55CA3-DFDB-4926-A2DC-4AD5B7E4A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355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55CA3-DFDB-4926-A2DC-4AD5B7E4A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3539A-2B32-40AD-8CCF-4B6FF0BA7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586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3539A-2B32-40AD-8CCF-4B6FF0BA7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4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55CA3-DFDB-4926-A2DC-4AD5B7E4AB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1772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34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microsoft.com/office/2007/relationships/hdphoto" Target="../media/hdphoto1.wdp"/><Relationship Id="rId7" Type="http://schemas.openxmlformats.org/officeDocument/2006/relationships/image" Target="../media/image103.jpeg"/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7" Type="http://schemas.openxmlformats.org/officeDocument/2006/relationships/hyperlink" Target="http://www.cartomotive.com/2011-dodge-journey/2011-dodge-journey-electronic-vehicle-information-center-evic/" TargetMode="External"/><Relationship Id="rId12" Type="http://schemas.openxmlformats.org/officeDocument/2006/relationships/image" Target="../media/image28.jpeg"/><Relationship Id="rId17" Type="http://schemas.openxmlformats.org/officeDocument/2006/relationships/image" Target="../media/image33.jpeg"/><Relationship Id="rId25" Type="http://schemas.openxmlformats.org/officeDocument/2006/relationships/image" Target="../media/image41.jpeg"/><Relationship Id="rId33" Type="http://schemas.openxmlformats.org/officeDocument/2006/relationships/image" Target="../media/image49.jpeg"/><Relationship Id="rId38" Type="http://schemas.openxmlformats.org/officeDocument/2006/relationships/image" Target="../media/image54.jpe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29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24" Type="http://schemas.openxmlformats.org/officeDocument/2006/relationships/image" Target="../media/image40.jpeg"/><Relationship Id="rId32" Type="http://schemas.openxmlformats.org/officeDocument/2006/relationships/image" Target="../media/image48.jpeg"/><Relationship Id="rId37" Type="http://schemas.openxmlformats.org/officeDocument/2006/relationships/image" Target="../media/image53.jpe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28" Type="http://schemas.openxmlformats.org/officeDocument/2006/relationships/image" Target="../media/image44.jpeg"/><Relationship Id="rId36" Type="http://schemas.openxmlformats.org/officeDocument/2006/relationships/image" Target="../media/image52.png"/><Relationship Id="rId10" Type="http://schemas.openxmlformats.org/officeDocument/2006/relationships/image" Target="../media/image26.jpeg"/><Relationship Id="rId19" Type="http://schemas.openxmlformats.org/officeDocument/2006/relationships/image" Target="../media/image35.jpeg"/><Relationship Id="rId31" Type="http://schemas.openxmlformats.org/officeDocument/2006/relationships/image" Target="../media/image47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Relationship Id="rId22" Type="http://schemas.openxmlformats.org/officeDocument/2006/relationships/image" Target="../media/image38.jpeg"/><Relationship Id="rId27" Type="http://schemas.openxmlformats.org/officeDocument/2006/relationships/image" Target="../media/image43.jpeg"/><Relationship Id="rId30" Type="http://schemas.openxmlformats.org/officeDocument/2006/relationships/image" Target="../media/image46.jpeg"/><Relationship Id="rId35" Type="http://schemas.openxmlformats.org/officeDocument/2006/relationships/image" Target="../media/image51.jpe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www.erau.edu/Assets/university/images/fields-of-study/avi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-1760538"/>
            <a:ext cx="71437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92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528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0944" y="-76723"/>
            <a:ext cx="14085598" cy="13792723"/>
          </a:xfrm>
          <a:prstGeom prst="rect">
            <a:avLst/>
          </a:prstGeom>
        </p:spPr>
      </p:pic>
      <p:sp>
        <p:nvSpPr>
          <p:cNvPr id="32" name="Parallelogram 12"/>
          <p:cNvSpPr/>
          <p:nvPr userDrawn="1"/>
        </p:nvSpPr>
        <p:spPr>
          <a:xfrm>
            <a:off x="3408019" y="-537090"/>
            <a:ext cx="14075568" cy="14420717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4630199 w 10508287"/>
              <a:gd name="connsiteY0" fmla="*/ 14063897 h 14087533"/>
              <a:gd name="connsiteX1" fmla="*/ 0 w 10508287"/>
              <a:gd name="connsiteY1" fmla="*/ 0 h 14087533"/>
              <a:gd name="connsiteX2" fmla="*/ 10508287 w 10508287"/>
              <a:gd name="connsiteY2" fmla="*/ 89829 h 14087533"/>
              <a:gd name="connsiteX3" fmla="*/ 7100098 w 10508287"/>
              <a:gd name="connsiteY3" fmla="*/ 14087533 h 14087533"/>
              <a:gd name="connsiteX4" fmla="*/ 4630199 w 10508287"/>
              <a:gd name="connsiteY4" fmla="*/ 14063897 h 14087533"/>
              <a:gd name="connsiteX0" fmla="*/ 0 w 13176907"/>
              <a:gd name="connsiteY0" fmla="*/ 14087230 h 14087533"/>
              <a:gd name="connsiteX1" fmla="*/ 2668620 w 13176907"/>
              <a:gd name="connsiteY1" fmla="*/ 0 h 14087533"/>
              <a:gd name="connsiteX2" fmla="*/ 13176907 w 13176907"/>
              <a:gd name="connsiteY2" fmla="*/ 89829 h 14087533"/>
              <a:gd name="connsiteX3" fmla="*/ 9768718 w 13176907"/>
              <a:gd name="connsiteY3" fmla="*/ 14087533 h 14087533"/>
              <a:gd name="connsiteX4" fmla="*/ 0 w 13176907"/>
              <a:gd name="connsiteY4" fmla="*/ 14087230 h 140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76907" h="14087533">
                <a:moveTo>
                  <a:pt x="0" y="14087230"/>
                </a:moveTo>
                <a:lnTo>
                  <a:pt x="2668620" y="0"/>
                </a:lnTo>
                <a:lnTo>
                  <a:pt x="13176907" y="89829"/>
                </a:lnTo>
                <a:lnTo>
                  <a:pt x="9768718" y="14087533"/>
                </a:lnTo>
                <a:lnTo>
                  <a:pt x="0" y="140872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arallelogram 12"/>
          <p:cNvSpPr/>
          <p:nvPr userDrawn="1"/>
        </p:nvSpPr>
        <p:spPr>
          <a:xfrm>
            <a:off x="13498044" y="-508993"/>
            <a:ext cx="4267889" cy="1437739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0 w 3975166"/>
              <a:gd name="connsiteY0" fmla="*/ 13974068 h 13997704"/>
              <a:gd name="connsiteX1" fmla="*/ 3493517 w 3975166"/>
              <a:gd name="connsiteY1" fmla="*/ 0 h 13997704"/>
              <a:gd name="connsiteX2" fmla="*/ 3975166 w 3975166"/>
              <a:gd name="connsiteY2" fmla="*/ 0 h 13997704"/>
              <a:gd name="connsiteX3" fmla="*/ 2469899 w 3975166"/>
              <a:gd name="connsiteY3" fmla="*/ 13997704 h 13997704"/>
              <a:gd name="connsiteX4" fmla="*/ 0 w 3975166"/>
              <a:gd name="connsiteY4" fmla="*/ 13974068 h 13997704"/>
              <a:gd name="connsiteX0" fmla="*/ 0 w 3975166"/>
              <a:gd name="connsiteY0" fmla="*/ 13974068 h 13974067"/>
              <a:gd name="connsiteX1" fmla="*/ 3493517 w 3975166"/>
              <a:gd name="connsiteY1" fmla="*/ 0 h 13974067"/>
              <a:gd name="connsiteX2" fmla="*/ 3975166 w 3975166"/>
              <a:gd name="connsiteY2" fmla="*/ 0 h 13974067"/>
              <a:gd name="connsiteX3" fmla="*/ 627389 w 3975166"/>
              <a:gd name="connsiteY3" fmla="*/ 13966185 h 13974067"/>
              <a:gd name="connsiteX4" fmla="*/ 0 w 3975166"/>
              <a:gd name="connsiteY4" fmla="*/ 13974068 h 139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166" h="13974067">
                <a:moveTo>
                  <a:pt x="0" y="13974068"/>
                </a:moveTo>
                <a:lnTo>
                  <a:pt x="3493517" y="0"/>
                </a:lnTo>
                <a:lnTo>
                  <a:pt x="3975166" y="0"/>
                </a:lnTo>
                <a:lnTo>
                  <a:pt x="627389" y="13966185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Marine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773" y="9660650"/>
            <a:ext cx="4943868" cy="26532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495" y="2976994"/>
            <a:ext cx="3253988" cy="24635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0387" y="5757903"/>
            <a:ext cx="3554156" cy="34167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926" y="6187395"/>
            <a:ext cx="2152587" cy="28385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581" y="6258161"/>
            <a:ext cx="3237041" cy="21620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1281" y="9376494"/>
            <a:ext cx="4174214" cy="2937409"/>
          </a:xfrm>
          <a:prstGeom prst="rect">
            <a:avLst/>
          </a:prstGeom>
        </p:spPr>
      </p:pic>
      <p:pic>
        <p:nvPicPr>
          <p:cNvPr id="39" name="Picture 2" descr="GMR Fantom&amp;trade; 6"/>
          <p:cNvPicPr>
            <a:picLocks noChangeAspect="1" noChangeArrowheads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028" y="2482339"/>
            <a:ext cx="3766442" cy="37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678" y="838201"/>
            <a:ext cx="1164156" cy="9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i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780" r="54768" b="4388"/>
          <a:stretch/>
        </p:blipFill>
        <p:spPr>
          <a:xfrm>
            <a:off x="13400981" y="-20503"/>
            <a:ext cx="10986194" cy="13736503"/>
          </a:xfrm>
          <a:prstGeom prst="rect">
            <a:avLst/>
          </a:prstGeom>
        </p:spPr>
      </p:pic>
      <p:sp>
        <p:nvSpPr>
          <p:cNvPr id="16" name="Parallelogram 12"/>
          <p:cNvSpPr/>
          <p:nvPr userDrawn="1"/>
        </p:nvSpPr>
        <p:spPr>
          <a:xfrm>
            <a:off x="3561440" y="-462212"/>
            <a:ext cx="13941957" cy="1428383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4630199 w 10508287"/>
              <a:gd name="connsiteY0" fmla="*/ 14063897 h 14087533"/>
              <a:gd name="connsiteX1" fmla="*/ 0 w 10508287"/>
              <a:gd name="connsiteY1" fmla="*/ 0 h 14087533"/>
              <a:gd name="connsiteX2" fmla="*/ 10508287 w 10508287"/>
              <a:gd name="connsiteY2" fmla="*/ 89829 h 14087533"/>
              <a:gd name="connsiteX3" fmla="*/ 7100098 w 10508287"/>
              <a:gd name="connsiteY3" fmla="*/ 14087533 h 14087533"/>
              <a:gd name="connsiteX4" fmla="*/ 4630199 w 10508287"/>
              <a:gd name="connsiteY4" fmla="*/ 14063897 h 14087533"/>
              <a:gd name="connsiteX0" fmla="*/ 0 w 13176907"/>
              <a:gd name="connsiteY0" fmla="*/ 14087230 h 14087533"/>
              <a:gd name="connsiteX1" fmla="*/ 2668620 w 13176907"/>
              <a:gd name="connsiteY1" fmla="*/ 0 h 14087533"/>
              <a:gd name="connsiteX2" fmla="*/ 13176907 w 13176907"/>
              <a:gd name="connsiteY2" fmla="*/ 89829 h 14087533"/>
              <a:gd name="connsiteX3" fmla="*/ 9768718 w 13176907"/>
              <a:gd name="connsiteY3" fmla="*/ 14087533 h 14087533"/>
              <a:gd name="connsiteX4" fmla="*/ 0 w 13176907"/>
              <a:gd name="connsiteY4" fmla="*/ 14087230 h 140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76907" h="14087533">
                <a:moveTo>
                  <a:pt x="0" y="14087230"/>
                </a:moveTo>
                <a:lnTo>
                  <a:pt x="2668620" y="0"/>
                </a:lnTo>
                <a:lnTo>
                  <a:pt x="13176907" y="89829"/>
                </a:lnTo>
                <a:lnTo>
                  <a:pt x="9768718" y="14087533"/>
                </a:lnTo>
                <a:lnTo>
                  <a:pt x="0" y="140872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arallelogram 12"/>
          <p:cNvSpPr/>
          <p:nvPr userDrawn="1"/>
        </p:nvSpPr>
        <p:spPr>
          <a:xfrm>
            <a:off x="13498044" y="-508993"/>
            <a:ext cx="4267889" cy="1437739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0 w 3975166"/>
              <a:gd name="connsiteY0" fmla="*/ 13974068 h 13997704"/>
              <a:gd name="connsiteX1" fmla="*/ 3493517 w 3975166"/>
              <a:gd name="connsiteY1" fmla="*/ 0 h 13997704"/>
              <a:gd name="connsiteX2" fmla="*/ 3975166 w 3975166"/>
              <a:gd name="connsiteY2" fmla="*/ 0 h 13997704"/>
              <a:gd name="connsiteX3" fmla="*/ 2469899 w 3975166"/>
              <a:gd name="connsiteY3" fmla="*/ 13997704 h 13997704"/>
              <a:gd name="connsiteX4" fmla="*/ 0 w 3975166"/>
              <a:gd name="connsiteY4" fmla="*/ 13974068 h 13997704"/>
              <a:gd name="connsiteX0" fmla="*/ 0 w 3975166"/>
              <a:gd name="connsiteY0" fmla="*/ 13974068 h 13974067"/>
              <a:gd name="connsiteX1" fmla="*/ 3493517 w 3975166"/>
              <a:gd name="connsiteY1" fmla="*/ 0 h 13974067"/>
              <a:gd name="connsiteX2" fmla="*/ 3975166 w 3975166"/>
              <a:gd name="connsiteY2" fmla="*/ 0 h 13974067"/>
              <a:gd name="connsiteX3" fmla="*/ 627389 w 3975166"/>
              <a:gd name="connsiteY3" fmla="*/ 13966185 h 13974067"/>
              <a:gd name="connsiteX4" fmla="*/ 0 w 3975166"/>
              <a:gd name="connsiteY4" fmla="*/ 13974068 h 139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166" h="13974067">
                <a:moveTo>
                  <a:pt x="0" y="13974068"/>
                </a:moveTo>
                <a:lnTo>
                  <a:pt x="3493517" y="0"/>
                </a:lnTo>
                <a:lnTo>
                  <a:pt x="3975166" y="0"/>
                </a:lnTo>
                <a:lnTo>
                  <a:pt x="627389" y="13966185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Aviation</a:t>
            </a:r>
          </a:p>
        </p:txBody>
      </p:sp>
      <p:pic>
        <p:nvPicPr>
          <p:cNvPr id="17" name="Picture 16" descr="GMA_245_WS.jp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31" y="6546179"/>
            <a:ext cx="5576797" cy="3046788"/>
          </a:xfrm>
          <a:prstGeom prst="rect">
            <a:avLst/>
          </a:prstGeom>
        </p:spPr>
      </p:pic>
      <p:pic>
        <p:nvPicPr>
          <p:cNvPr id="22" name="Picture 21" descr="Bell 206-1-049(HERO)-ADJ-flattened.jpg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267" y="8101272"/>
            <a:ext cx="3492964" cy="3661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645" y="1965370"/>
            <a:ext cx="3935395" cy="4783376"/>
          </a:xfrm>
          <a:prstGeom prst="rect">
            <a:avLst/>
          </a:prstGeom>
        </p:spPr>
      </p:pic>
      <p:pic>
        <p:nvPicPr>
          <p:cNvPr id="24" name="Picture 23" descr="aera796_HR_102.26sm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651" y="2617792"/>
            <a:ext cx="2071808" cy="31974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933" y="10253334"/>
            <a:ext cx="5576797" cy="25107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36" y="852937"/>
            <a:ext cx="1152059" cy="90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3886200"/>
            <a:ext cx="18897600" cy="86868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97660" y="13264264"/>
            <a:ext cx="16959263" cy="44845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 Semibold" panose="020B0702040204020203" pitchFamily="34" charset="0"/>
              </a:defRPr>
            </a:lvl1pPr>
          </a:lstStyle>
          <a:p>
            <a:pPr algn="ctr"/>
            <a:r>
              <a:rPr lang="en-US" dirty="0"/>
              <a:t>Confidential Proprietary Information - Garmin Ltd. or its subsidiaries</a:t>
            </a:r>
          </a:p>
        </p:txBody>
      </p:sp>
    </p:spTree>
    <p:extLst>
      <p:ext uri="{BB962C8B-B14F-4D97-AF65-F5344CB8AC3E}">
        <p14:creationId xmlns:p14="http://schemas.microsoft.com/office/powerpoint/2010/main" val="7716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: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3886200"/>
            <a:ext cx="18897600" cy="86868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97660" y="13264264"/>
            <a:ext cx="16959263" cy="44845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 Semibold" panose="020B0702040204020203" pitchFamily="34" charset="0"/>
              </a:defRPr>
            </a:lvl1pPr>
          </a:lstStyle>
          <a:p>
            <a:pPr algn="ctr"/>
            <a:r>
              <a:rPr lang="en-US" dirty="0"/>
              <a:t>Confidential Proprietary Information - Garmin Ltd. or its subsidiaries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89989" y="12573000"/>
            <a:ext cx="2514598" cy="6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Blurb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97660" y="13264264"/>
            <a:ext cx="16959263" cy="44845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 Semibold" panose="020B0702040204020203" pitchFamily="34" charset="0"/>
              </a:defRPr>
            </a:lvl1pPr>
          </a:lstStyle>
          <a:p>
            <a:pPr algn="ctr"/>
            <a:r>
              <a:rPr lang="en-US" dirty="0"/>
              <a:t>Confidential Proprietary Information - Garmin Ltd. or its subsidiaries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514601"/>
            <a:ext cx="11434208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058988" y="5404834"/>
            <a:ext cx="10587591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4252969" y="2514601"/>
            <a:ext cx="6929992" cy="100583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58987" y="12470180"/>
            <a:ext cx="8915400" cy="422098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Photo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8987" y="3657600"/>
            <a:ext cx="8915400" cy="83820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736387" y="3657600"/>
            <a:ext cx="8915400" cy="838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1736387" y="12470180"/>
            <a:ext cx="8915400" cy="422098"/>
          </a:xfrm>
        </p:spPr>
        <p:txBody>
          <a:bodyPr>
            <a:normAutofit/>
          </a:bodyPr>
          <a:lstStyle>
            <a:lvl1pPr marL="0" indent="0" algn="ctr">
              <a:buNone/>
              <a:defRPr sz="3000" b="1" baseline="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Photo Text</a:t>
            </a:r>
          </a:p>
        </p:txBody>
      </p:sp>
    </p:spTree>
    <p:extLst>
      <p:ext uri="{BB962C8B-B14F-4D97-AF65-F5344CB8AC3E}">
        <p14:creationId xmlns:p14="http://schemas.microsoft.com/office/powerpoint/2010/main" val="19312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8987" y="3657600"/>
            <a:ext cx="18897600" cy="9144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7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Picture/Produc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1888787" y="3796584"/>
            <a:ext cx="9296400" cy="877641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058988" y="3411967"/>
            <a:ext cx="9143999" cy="916103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 of a product with no background</a:t>
            </a:r>
          </a:p>
        </p:txBody>
      </p:sp>
    </p:spTree>
    <p:extLst>
      <p:ext uri="{BB962C8B-B14F-4D97-AF65-F5344CB8AC3E}">
        <p14:creationId xmlns:p14="http://schemas.microsoft.com/office/powerpoint/2010/main" val="42145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Picture/Produ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3796584"/>
            <a:ext cx="9296400" cy="877641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82354" y="3411967"/>
            <a:ext cx="9143999" cy="916103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 of a product with no background</a:t>
            </a:r>
          </a:p>
        </p:txBody>
      </p:sp>
    </p:spTree>
    <p:extLst>
      <p:ext uri="{BB962C8B-B14F-4D97-AF65-F5344CB8AC3E}">
        <p14:creationId xmlns:p14="http://schemas.microsoft.com/office/powerpoint/2010/main" val="41524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Picture/Produc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058987" y="6400800"/>
            <a:ext cx="18967365" cy="63246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</a:t>
            </a:r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3796584"/>
            <a:ext cx="19888200" cy="199461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8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975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4175" cy="1162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9358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2 Pictures/Product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2058988" y="6400800"/>
            <a:ext cx="9182099" cy="63246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</a:t>
            </a:r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3796584"/>
            <a:ext cx="19888200" cy="199461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1774488" y="6400800"/>
            <a:ext cx="9182099" cy="63246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</a:t>
            </a:r>
          </a:p>
        </p:txBody>
      </p:sp>
    </p:spTree>
    <p:extLst>
      <p:ext uri="{BB962C8B-B14F-4D97-AF65-F5344CB8AC3E}">
        <p14:creationId xmlns:p14="http://schemas.microsoft.com/office/powerpoint/2010/main" val="260527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Picture/Product Ful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-41" y="7162800"/>
            <a:ext cx="24387216" cy="6553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 (spans across full background)</a:t>
            </a:r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3796584"/>
            <a:ext cx="19888200" cy="291448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5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: 2 Picture/Product Ful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387639" y="7162800"/>
            <a:ext cx="11965028" cy="6553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 (spans across full background)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-41" y="7162800"/>
            <a:ext cx="11965028" cy="6553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Add a picture (spans across full background)</a:t>
            </a:r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3796584"/>
            <a:ext cx="19888200" cy="291448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7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4387175" cy="1676400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839787" y="260687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828800"/>
            <a:ext cx="24387175" cy="11887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Full Screen 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3813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8" y="914400"/>
            <a:ext cx="7866062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7964" y="1974851"/>
            <a:ext cx="12345987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8" y="4114800"/>
            <a:ext cx="7866062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2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76401" y="12712701"/>
            <a:ext cx="5487988" cy="730250"/>
          </a:xfrm>
          <a:prstGeom prst="rect">
            <a:avLst/>
          </a:prstGeom>
        </p:spPr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85746" y="13154211"/>
            <a:ext cx="10231182" cy="56179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222789" y="12712701"/>
            <a:ext cx="5487986" cy="730250"/>
          </a:xfrm>
          <a:prstGeom prst="rect">
            <a:avLst/>
          </a:prstGeom>
        </p:spPr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71692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_White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46222" y="647700"/>
            <a:ext cx="21972359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0"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9" name="Straight Connector 8"/>
          <p:cNvCxnSpPr>
            <a:cxnSpLocks noChangeAspect="1"/>
          </p:cNvCxnSpPr>
          <p:nvPr userDrawn="1"/>
        </p:nvCxnSpPr>
        <p:spPr>
          <a:xfrm>
            <a:off x="517591" y="571500"/>
            <a:ext cx="0" cy="12801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85746" y="13154211"/>
            <a:ext cx="10231182" cy="561790"/>
          </a:xfrm>
          <a:prstGeom prst="rect">
            <a:avLst/>
          </a:prstGeom>
        </p:spPr>
        <p:txBody>
          <a:bodyPr/>
          <a:lstStyle>
            <a:lvl1pPr marL="0" algn="ctr" defTabSz="1828800" rtl="0" eaLnBrk="1" latinLnBrk="0" hangingPunct="1">
              <a:defRPr lang="en-US" sz="2400" kern="1200" dirty="0" smtClean="0">
                <a:solidFill>
                  <a:schemeClr val="tx1">
                    <a:tint val="75000"/>
                  </a:schemeClr>
                </a:solidFill>
                <a:latin typeface="Microsoft Sans Serif" panose="020B0604020202020204" pitchFamily="34" charset="0"/>
                <a:ea typeface="+mn-ea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Confidential Proprietary Information - Garmin Ltd. or its subsidiaries</a:t>
            </a:r>
          </a:p>
        </p:txBody>
      </p:sp>
    </p:spTree>
    <p:extLst>
      <p:ext uri="{BB962C8B-B14F-4D97-AF65-F5344CB8AC3E}">
        <p14:creationId xmlns:p14="http://schemas.microsoft.com/office/powerpoint/2010/main" val="41244842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7544783" y="13409881"/>
            <a:ext cx="10231182" cy="299770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wis721 LtCn BT" panose="020B04060202020302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Confidential Proprietary Information - Garmin Ltd. or its subsidiaries</a:t>
            </a:r>
          </a:p>
          <a:p>
            <a:endParaRPr lang="en-US" sz="3200" dirty="0"/>
          </a:p>
        </p:txBody>
      </p:sp>
      <p:cxnSp>
        <p:nvCxnSpPr>
          <p:cNvPr id="5" name="Straight Connector 4"/>
          <p:cNvCxnSpPr>
            <a:cxnSpLocks noChangeAspect="1"/>
          </p:cNvCxnSpPr>
          <p:nvPr userDrawn="1"/>
        </p:nvCxnSpPr>
        <p:spPr>
          <a:xfrm>
            <a:off x="517591" y="571500"/>
            <a:ext cx="0" cy="12801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46222" y="647700"/>
            <a:ext cx="12895353" cy="1447800"/>
          </a:xfrm>
        </p:spPr>
        <p:txBody>
          <a:bodyPr>
            <a:normAutofit/>
          </a:bodyPr>
          <a:lstStyle>
            <a:lvl1pPr marL="0" indent="0">
              <a:buNone/>
              <a:defRPr sz="8000">
                <a:latin typeface="Swis721 BlkCn BT" panose="020B0806030502040204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787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636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_White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46222" y="647700"/>
            <a:ext cx="12895353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0">
                <a:latin typeface="Impact" panose="020B080603090205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221" y="2275132"/>
            <a:ext cx="21964336" cy="10907468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  <a:cs typeface="Microsoft Sans Serif" panose="020B0604020202020204" pitchFamily="34" charset="0"/>
              </a:defRPr>
            </a:lvl1pPr>
            <a:lvl2pPr>
              <a:defRPr>
                <a:latin typeface="Arial Narrow" panose="020B0606020202030204" pitchFamily="34" charset="0"/>
                <a:cs typeface="Microsoft Sans Serif" panose="020B0604020202020204" pitchFamily="34" charset="0"/>
              </a:defRPr>
            </a:lvl2pPr>
            <a:lvl3pPr>
              <a:defRPr>
                <a:latin typeface="Arial Narrow" panose="020B0606020202030204" pitchFamily="34" charset="0"/>
                <a:cs typeface="Microsoft Sans Serif" panose="020B0604020202020204" pitchFamily="34" charset="0"/>
              </a:defRPr>
            </a:lvl3pPr>
            <a:lvl4pPr>
              <a:defRPr>
                <a:latin typeface="Arial Narrow" panose="020B0606020202030204" pitchFamily="34" charset="0"/>
                <a:cs typeface="Microsoft Sans Serif" panose="020B0604020202020204" pitchFamily="34" charset="0"/>
              </a:defRPr>
            </a:lvl4pPr>
            <a:lvl5pPr>
              <a:defRPr>
                <a:latin typeface="Arial Narrow" panose="020B0606020202030204" pitchFamily="34" charset="0"/>
                <a:cs typeface="Microsoft Sans Serif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>
            <a:cxnSpLocks noChangeAspect="1"/>
          </p:cNvCxnSpPr>
          <p:nvPr userDrawn="1"/>
        </p:nvCxnSpPr>
        <p:spPr>
          <a:xfrm>
            <a:off x="517591" y="571500"/>
            <a:ext cx="0" cy="12801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641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: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3886200"/>
            <a:ext cx="18897600" cy="86868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97660" y="13264264"/>
            <a:ext cx="16959263" cy="44845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 Semibold" panose="020B0702040204020203" pitchFamily="34" charset="0"/>
              </a:defRPr>
            </a:lvl1pPr>
          </a:lstStyle>
          <a:p>
            <a:pPr algn="ctr"/>
            <a:r>
              <a:rPr lang="en-US" dirty="0"/>
              <a:t>Confidential Proprietary Information - Garmin Ltd. or its subsidiaries</a:t>
            </a:r>
          </a:p>
        </p:txBody>
      </p:sp>
    </p:spTree>
    <p:extLst>
      <p:ext uri="{BB962C8B-B14F-4D97-AF65-F5344CB8AC3E}">
        <p14:creationId xmlns:p14="http://schemas.microsoft.com/office/powerpoint/2010/main" val="30228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79959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2133600"/>
            <a:ext cx="10775238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3505200"/>
            <a:ext cx="10775238" cy="9296400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8" y="2133600"/>
            <a:ext cx="1077947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8" y="3505200"/>
            <a:ext cx="10779470" cy="9296400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07702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91176" cy="47752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7"/>
            <a:ext cx="18291176" cy="331152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www.erau.edu/Assets/university/images/fields-of-study/avi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6" y="-1760537"/>
            <a:ext cx="7143749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623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1948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699" y="3419476"/>
            <a:ext cx="21034376" cy="570547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699" y="9178926"/>
            <a:ext cx="21034376" cy="300037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880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1" y="3651250"/>
            <a:ext cx="1044098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9789" y="3651250"/>
            <a:ext cx="10440986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655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4376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6" y="3362327"/>
            <a:ext cx="10317162" cy="164782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6" y="5010150"/>
            <a:ext cx="10317162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5989" y="3362327"/>
            <a:ext cx="10367963" cy="164782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5989" y="5010150"/>
            <a:ext cx="10367963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359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872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55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6064" cy="3200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963" y="1974851"/>
            <a:ext cx="12345986" cy="97472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6064" cy="762317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82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8987" y="3657600"/>
            <a:ext cx="18897600" cy="9144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6064" cy="3200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7963" y="1974851"/>
            <a:ext cx="12345986" cy="9747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6064" cy="762317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658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501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976" y="730250"/>
            <a:ext cx="5257799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624175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254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: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12"/>
          <p:cNvSpPr/>
          <p:nvPr userDrawn="1"/>
        </p:nvSpPr>
        <p:spPr>
          <a:xfrm>
            <a:off x="20956588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6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7" y="12573000"/>
            <a:ext cx="2514599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0" y="838202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26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9"/>
            <a:ext cx="11353801" cy="1155026"/>
          </a:xfrm>
        </p:spPr>
        <p:txBody>
          <a:bodyPr anchor="b">
            <a:noAutofit/>
          </a:bodyPr>
          <a:lstStyle>
            <a:lvl1pPr algn="l">
              <a:defRPr sz="525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1"/>
            <a:ext cx="11353801" cy="747522"/>
          </a:xfrm>
        </p:spPr>
        <p:txBody>
          <a:bodyPr>
            <a:noAutofit/>
          </a:bodyPr>
          <a:lstStyle>
            <a:lvl1pPr marL="0" indent="0" algn="l">
              <a:buNone/>
              <a:defRPr sz="3750">
                <a:solidFill>
                  <a:srgbClr val="007DC3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9" y="3886200"/>
            <a:ext cx="18897599" cy="8686800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latin typeface="+mn-lt"/>
              </a:defRPr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97660" y="13264264"/>
            <a:ext cx="16959264" cy="448452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Segoe UI Semibold" panose="020B0702040204020203" pitchFamily="34" charset="0"/>
              </a:defRPr>
            </a:lvl1pPr>
          </a:lstStyle>
          <a:p>
            <a:pPr algn="ctr"/>
            <a:r>
              <a:rPr lang="en-US" dirty="0"/>
              <a:t>Confidential Proprietary Information - Garmin Ltd. or its subsidiaries</a:t>
            </a:r>
          </a:p>
        </p:txBody>
      </p:sp>
    </p:spTree>
    <p:extLst>
      <p:ext uri="{BB962C8B-B14F-4D97-AF65-F5344CB8AC3E}">
        <p14:creationId xmlns:p14="http://schemas.microsoft.com/office/powerpoint/2010/main" val="35589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://www.erau.edu/Assets/university/images/fields-of-study/avi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760538"/>
            <a:ext cx="71437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6045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 Semibold" panose="020B0702040204020203" pitchFamily="34" charset="0"/>
              </a:defRPr>
            </a:lvl1pPr>
            <a:lvl2pPr>
              <a:defRPr>
                <a:latin typeface="Segoe UI Semibold" panose="020B0702040204020203" pitchFamily="34" charset="0"/>
              </a:defRPr>
            </a:lvl2pPr>
            <a:lvl3pPr>
              <a:defRPr>
                <a:latin typeface="Segoe UI Semibold" panose="020B0702040204020203" pitchFamily="34" charset="0"/>
              </a:defRPr>
            </a:lvl3pPr>
            <a:lvl4pPr>
              <a:defRPr>
                <a:latin typeface="Segoe UI Semibold" panose="020B0702040204020203" pitchFamily="34" charset="0"/>
              </a:defRPr>
            </a:lvl4pPr>
            <a:lvl5pPr>
              <a:defRPr>
                <a:latin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50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3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</p:spPr>
        <p:txBody>
          <a:bodyPr/>
          <a:lstStyle>
            <a:lvl1pPr>
              <a:defRPr>
                <a:latin typeface="Segoe UI Semibold" panose="020B0702040204020203" pitchFamily="34" charset="0"/>
              </a:defRPr>
            </a:lvl1pPr>
            <a:lvl2pPr>
              <a:defRPr>
                <a:latin typeface="Segoe UI Semibold" panose="020B0702040204020203" pitchFamily="34" charset="0"/>
              </a:defRPr>
            </a:lvl2pPr>
            <a:lvl3pPr>
              <a:defRPr>
                <a:latin typeface="Segoe UI Semibold" panose="020B0702040204020203" pitchFamily="34" charset="0"/>
              </a:defRPr>
            </a:lvl3pPr>
            <a:lvl4pPr>
              <a:defRPr>
                <a:latin typeface="Segoe UI Semibold" panose="020B0702040204020203" pitchFamily="34" charset="0"/>
              </a:defRPr>
            </a:lvl4pPr>
            <a:lvl5pPr>
              <a:defRPr>
                <a:latin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</p:spPr>
        <p:txBody>
          <a:bodyPr/>
          <a:lstStyle>
            <a:lvl1pPr>
              <a:defRPr>
                <a:latin typeface="Segoe UI Semibold" panose="020B0702040204020203" pitchFamily="34" charset="0"/>
              </a:defRPr>
            </a:lvl1pPr>
            <a:lvl2pPr>
              <a:defRPr>
                <a:latin typeface="Segoe UI Semibold" panose="020B0702040204020203" pitchFamily="34" charset="0"/>
              </a:defRPr>
            </a:lvl2pPr>
            <a:lvl3pPr>
              <a:defRPr>
                <a:latin typeface="Segoe UI Semibold" panose="020B0702040204020203" pitchFamily="34" charset="0"/>
              </a:defRPr>
            </a:lvl3pPr>
            <a:lvl4pPr>
              <a:defRPr>
                <a:latin typeface="Segoe UI Semibold" panose="020B0702040204020203" pitchFamily="34" charset="0"/>
              </a:defRPr>
            </a:lvl4pPr>
            <a:lvl5pPr>
              <a:defRPr>
                <a:latin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704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4375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261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5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2" y="2244726"/>
            <a:ext cx="18291175" cy="47752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2" y="7204077"/>
            <a:ext cx="18291175" cy="331152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2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http://www.erau.edu/Assets/university/images/fields-of-study/avi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4" y="-1760537"/>
            <a:ext cx="714375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80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973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424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714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46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975" y="730250"/>
            <a:ext cx="5257800" cy="11623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4175" cy="1162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3059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27124"/>
          <a:stretch/>
        </p:blipFill>
        <p:spPr>
          <a:xfrm>
            <a:off x="-1" y="0"/>
            <a:ext cx="12726987" cy="1371599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6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_Blurb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7"/>
          <a:stretch/>
        </p:blipFill>
        <p:spPr>
          <a:xfrm>
            <a:off x="14708187" y="0"/>
            <a:ext cx="9671640" cy="13715998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913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5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1" y="3419476"/>
            <a:ext cx="21034374" cy="5705476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1" y="9178926"/>
            <a:ext cx="21034374" cy="300037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96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7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42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730251"/>
            <a:ext cx="21034374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7"/>
            <a:ext cx="10317163" cy="16478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5987" y="3362327"/>
            <a:ext cx="10367962" cy="16478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2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5987" y="5010150"/>
            <a:ext cx="10367962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4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51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3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8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8" y="914400"/>
            <a:ext cx="7866062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964" y="1974851"/>
            <a:ext cx="12345987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8" y="4114800"/>
            <a:ext cx="7866062" cy="7623176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2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4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8" y="914400"/>
            <a:ext cx="7866062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7964" y="1974851"/>
            <a:ext cx="12345987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2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8" y="4114800"/>
            <a:ext cx="7866062" cy="7623176"/>
          </a:xfrm>
        </p:spPr>
        <p:txBody>
          <a:bodyPr/>
          <a:lstStyle>
            <a:lvl1pPr marL="0" indent="0">
              <a:buNone/>
              <a:defRPr sz="1600"/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2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96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974" y="730250"/>
            <a:ext cx="525780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417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57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" b="11017"/>
          <a:stretch/>
        </p:blipFill>
        <p:spPr>
          <a:xfrm>
            <a:off x="-15090" y="-1"/>
            <a:ext cx="24402265" cy="13717867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-122144" y="-127701"/>
            <a:ext cx="24842758" cy="13843701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5" name="Rectangle 45"/>
          <p:cNvSpPr/>
          <p:nvPr userDrawn="1"/>
        </p:nvSpPr>
        <p:spPr>
          <a:xfrm>
            <a:off x="-140296" y="3113485"/>
            <a:ext cx="18703244" cy="4469449"/>
          </a:xfrm>
          <a:custGeom>
            <a:avLst/>
            <a:gdLst>
              <a:gd name="connsiteX0" fmla="*/ 0 w 14403388"/>
              <a:gd name="connsiteY0" fmla="*/ 0 h 3321538"/>
              <a:gd name="connsiteX1" fmla="*/ 14403388 w 14403388"/>
              <a:gd name="connsiteY1" fmla="*/ 0 h 3321538"/>
              <a:gd name="connsiteX2" fmla="*/ 14403388 w 14403388"/>
              <a:gd name="connsiteY2" fmla="*/ 3321538 h 3321538"/>
              <a:gd name="connsiteX3" fmla="*/ 0 w 14403388"/>
              <a:gd name="connsiteY3" fmla="*/ 3321538 h 3321538"/>
              <a:gd name="connsiteX4" fmla="*/ 0 w 14403388"/>
              <a:gd name="connsiteY4" fmla="*/ 0 h 3321538"/>
              <a:gd name="connsiteX0" fmla="*/ 0 w 14403388"/>
              <a:gd name="connsiteY0" fmla="*/ 0 h 3321538"/>
              <a:gd name="connsiteX1" fmla="*/ 11496902 w 14403388"/>
              <a:gd name="connsiteY1" fmla="*/ 0 h 3321538"/>
              <a:gd name="connsiteX2" fmla="*/ 14403388 w 14403388"/>
              <a:gd name="connsiteY2" fmla="*/ 3321538 h 3321538"/>
              <a:gd name="connsiteX3" fmla="*/ 0 w 14403388"/>
              <a:gd name="connsiteY3" fmla="*/ 3321538 h 3321538"/>
              <a:gd name="connsiteX4" fmla="*/ 0 w 14403388"/>
              <a:gd name="connsiteY4" fmla="*/ 0 h 3321538"/>
              <a:gd name="connsiteX0" fmla="*/ 0 w 11496902"/>
              <a:gd name="connsiteY0" fmla="*/ 0 h 3321538"/>
              <a:gd name="connsiteX1" fmla="*/ 11496902 w 11496902"/>
              <a:gd name="connsiteY1" fmla="*/ 0 h 3321538"/>
              <a:gd name="connsiteX2" fmla="*/ 9570131 w 11496902"/>
              <a:gd name="connsiteY2" fmla="*/ 3288880 h 3321538"/>
              <a:gd name="connsiteX3" fmla="*/ 0 w 11496902"/>
              <a:gd name="connsiteY3" fmla="*/ 3321538 h 3321538"/>
              <a:gd name="connsiteX4" fmla="*/ 0 w 11496902"/>
              <a:gd name="connsiteY4" fmla="*/ 0 h 3321538"/>
              <a:gd name="connsiteX0" fmla="*/ 0 w 13851058"/>
              <a:gd name="connsiteY0" fmla="*/ 24270 h 3321538"/>
              <a:gd name="connsiteX1" fmla="*/ 13851058 w 13851058"/>
              <a:gd name="connsiteY1" fmla="*/ 0 h 3321538"/>
              <a:gd name="connsiteX2" fmla="*/ 11924287 w 13851058"/>
              <a:gd name="connsiteY2" fmla="*/ 3288880 h 3321538"/>
              <a:gd name="connsiteX3" fmla="*/ 2354156 w 13851058"/>
              <a:gd name="connsiteY3" fmla="*/ 3321538 h 3321538"/>
              <a:gd name="connsiteX4" fmla="*/ 0 w 13851058"/>
              <a:gd name="connsiteY4" fmla="*/ 24270 h 3321538"/>
              <a:gd name="connsiteX0" fmla="*/ 0 w 13851058"/>
              <a:gd name="connsiteY0" fmla="*/ 24270 h 3321538"/>
              <a:gd name="connsiteX1" fmla="*/ 13851058 w 13851058"/>
              <a:gd name="connsiteY1" fmla="*/ 0 h 3321538"/>
              <a:gd name="connsiteX2" fmla="*/ 11924287 w 13851058"/>
              <a:gd name="connsiteY2" fmla="*/ 3288880 h 3321538"/>
              <a:gd name="connsiteX3" fmla="*/ 24270 w 13851058"/>
              <a:gd name="connsiteY3" fmla="*/ 3321538 h 3321538"/>
              <a:gd name="connsiteX4" fmla="*/ 0 w 13851058"/>
              <a:gd name="connsiteY4" fmla="*/ 24270 h 3321538"/>
              <a:gd name="connsiteX0" fmla="*/ 48538 w 13899596"/>
              <a:gd name="connsiteY0" fmla="*/ 24270 h 3321538"/>
              <a:gd name="connsiteX1" fmla="*/ 13899596 w 13899596"/>
              <a:gd name="connsiteY1" fmla="*/ 0 h 3321538"/>
              <a:gd name="connsiteX2" fmla="*/ 11972825 w 13899596"/>
              <a:gd name="connsiteY2" fmla="*/ 3288880 h 3321538"/>
              <a:gd name="connsiteX3" fmla="*/ 0 w 13899596"/>
              <a:gd name="connsiteY3" fmla="*/ 3321538 h 3321538"/>
              <a:gd name="connsiteX4" fmla="*/ 48538 w 13899596"/>
              <a:gd name="connsiteY4" fmla="*/ 24270 h 332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99596" h="3321538">
                <a:moveTo>
                  <a:pt x="48538" y="24270"/>
                </a:moveTo>
                <a:lnTo>
                  <a:pt x="13899596" y="0"/>
                </a:lnTo>
                <a:lnTo>
                  <a:pt x="11972825" y="3288880"/>
                </a:lnTo>
                <a:lnTo>
                  <a:pt x="0" y="3321538"/>
                </a:lnTo>
                <a:lnTo>
                  <a:pt x="48538" y="24270"/>
                </a:lnTo>
                <a:close/>
              </a:path>
            </a:pathLst>
          </a:custGeom>
          <a:solidFill>
            <a:srgbClr val="007DC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18" name="Rectangle 45"/>
          <p:cNvSpPr/>
          <p:nvPr userDrawn="1"/>
        </p:nvSpPr>
        <p:spPr>
          <a:xfrm>
            <a:off x="-15090" y="7247014"/>
            <a:ext cx="4421188" cy="1277313"/>
          </a:xfrm>
          <a:custGeom>
            <a:avLst/>
            <a:gdLst>
              <a:gd name="connsiteX0" fmla="*/ 0 w 14403388"/>
              <a:gd name="connsiteY0" fmla="*/ 0 h 3321538"/>
              <a:gd name="connsiteX1" fmla="*/ 14403388 w 14403388"/>
              <a:gd name="connsiteY1" fmla="*/ 0 h 3321538"/>
              <a:gd name="connsiteX2" fmla="*/ 14403388 w 14403388"/>
              <a:gd name="connsiteY2" fmla="*/ 3321538 h 3321538"/>
              <a:gd name="connsiteX3" fmla="*/ 0 w 14403388"/>
              <a:gd name="connsiteY3" fmla="*/ 3321538 h 3321538"/>
              <a:gd name="connsiteX4" fmla="*/ 0 w 14403388"/>
              <a:gd name="connsiteY4" fmla="*/ 0 h 3321538"/>
              <a:gd name="connsiteX0" fmla="*/ 0 w 14403388"/>
              <a:gd name="connsiteY0" fmla="*/ 0 h 3321538"/>
              <a:gd name="connsiteX1" fmla="*/ 11496902 w 14403388"/>
              <a:gd name="connsiteY1" fmla="*/ 0 h 3321538"/>
              <a:gd name="connsiteX2" fmla="*/ 14403388 w 14403388"/>
              <a:gd name="connsiteY2" fmla="*/ 3321538 h 3321538"/>
              <a:gd name="connsiteX3" fmla="*/ 0 w 14403388"/>
              <a:gd name="connsiteY3" fmla="*/ 3321538 h 3321538"/>
              <a:gd name="connsiteX4" fmla="*/ 0 w 14403388"/>
              <a:gd name="connsiteY4" fmla="*/ 0 h 3321538"/>
              <a:gd name="connsiteX0" fmla="*/ 0 w 11496902"/>
              <a:gd name="connsiteY0" fmla="*/ 0 h 3321538"/>
              <a:gd name="connsiteX1" fmla="*/ 11496902 w 11496902"/>
              <a:gd name="connsiteY1" fmla="*/ 0 h 3321538"/>
              <a:gd name="connsiteX2" fmla="*/ 9570131 w 11496902"/>
              <a:gd name="connsiteY2" fmla="*/ 3288880 h 3321538"/>
              <a:gd name="connsiteX3" fmla="*/ 0 w 11496902"/>
              <a:gd name="connsiteY3" fmla="*/ 3321538 h 3321538"/>
              <a:gd name="connsiteX4" fmla="*/ 0 w 11496902"/>
              <a:gd name="connsiteY4" fmla="*/ 0 h 332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6902" h="3321538">
                <a:moveTo>
                  <a:pt x="0" y="0"/>
                </a:moveTo>
                <a:lnTo>
                  <a:pt x="11496902" y="0"/>
                </a:lnTo>
                <a:lnTo>
                  <a:pt x="9570131" y="3288880"/>
                </a:lnTo>
                <a:lnTo>
                  <a:pt x="0" y="3321538"/>
                </a:lnTo>
                <a:lnTo>
                  <a:pt x="0" y="0"/>
                </a:lnTo>
                <a:close/>
              </a:path>
            </a:pathLst>
          </a:custGeom>
          <a:solidFill>
            <a:srgbClr val="222A35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19" name="Rectangle 45"/>
          <p:cNvSpPr/>
          <p:nvPr userDrawn="1"/>
        </p:nvSpPr>
        <p:spPr>
          <a:xfrm>
            <a:off x="-836612" y="6782463"/>
            <a:ext cx="3273881" cy="945848"/>
          </a:xfrm>
          <a:custGeom>
            <a:avLst/>
            <a:gdLst>
              <a:gd name="connsiteX0" fmla="*/ 0 w 14403388"/>
              <a:gd name="connsiteY0" fmla="*/ 0 h 3321538"/>
              <a:gd name="connsiteX1" fmla="*/ 14403388 w 14403388"/>
              <a:gd name="connsiteY1" fmla="*/ 0 h 3321538"/>
              <a:gd name="connsiteX2" fmla="*/ 14403388 w 14403388"/>
              <a:gd name="connsiteY2" fmla="*/ 3321538 h 3321538"/>
              <a:gd name="connsiteX3" fmla="*/ 0 w 14403388"/>
              <a:gd name="connsiteY3" fmla="*/ 3321538 h 3321538"/>
              <a:gd name="connsiteX4" fmla="*/ 0 w 14403388"/>
              <a:gd name="connsiteY4" fmla="*/ 0 h 3321538"/>
              <a:gd name="connsiteX0" fmla="*/ 0 w 14403388"/>
              <a:gd name="connsiteY0" fmla="*/ 0 h 3321538"/>
              <a:gd name="connsiteX1" fmla="*/ 11496902 w 14403388"/>
              <a:gd name="connsiteY1" fmla="*/ 0 h 3321538"/>
              <a:gd name="connsiteX2" fmla="*/ 14403388 w 14403388"/>
              <a:gd name="connsiteY2" fmla="*/ 3321538 h 3321538"/>
              <a:gd name="connsiteX3" fmla="*/ 0 w 14403388"/>
              <a:gd name="connsiteY3" fmla="*/ 3321538 h 3321538"/>
              <a:gd name="connsiteX4" fmla="*/ 0 w 14403388"/>
              <a:gd name="connsiteY4" fmla="*/ 0 h 3321538"/>
              <a:gd name="connsiteX0" fmla="*/ 0 w 11496902"/>
              <a:gd name="connsiteY0" fmla="*/ 0 h 3321538"/>
              <a:gd name="connsiteX1" fmla="*/ 11496902 w 11496902"/>
              <a:gd name="connsiteY1" fmla="*/ 0 h 3321538"/>
              <a:gd name="connsiteX2" fmla="*/ 9570131 w 11496902"/>
              <a:gd name="connsiteY2" fmla="*/ 3288880 h 3321538"/>
              <a:gd name="connsiteX3" fmla="*/ 0 w 11496902"/>
              <a:gd name="connsiteY3" fmla="*/ 3321538 h 3321538"/>
              <a:gd name="connsiteX4" fmla="*/ 0 w 11496902"/>
              <a:gd name="connsiteY4" fmla="*/ 0 h 332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96902" h="3321538">
                <a:moveTo>
                  <a:pt x="0" y="0"/>
                </a:moveTo>
                <a:lnTo>
                  <a:pt x="11496902" y="0"/>
                </a:lnTo>
                <a:lnTo>
                  <a:pt x="9570131" y="3288880"/>
                </a:lnTo>
                <a:lnTo>
                  <a:pt x="0" y="3321538"/>
                </a:lnTo>
                <a:lnTo>
                  <a:pt x="0" y="0"/>
                </a:lnTo>
                <a:close/>
              </a:path>
            </a:pathLst>
          </a:custGeom>
          <a:solidFill>
            <a:srgbClr val="09A7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6987" y="3876830"/>
            <a:ext cx="17068800" cy="1731967"/>
          </a:xfrm>
        </p:spPr>
        <p:txBody>
          <a:bodyPr anchor="b">
            <a:noAutofit/>
          </a:bodyPr>
          <a:lstStyle>
            <a:lvl1pPr algn="l">
              <a:defRPr sz="1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6988" y="5841070"/>
            <a:ext cx="14416717" cy="747522"/>
          </a:xfrm>
        </p:spPr>
        <p:txBody>
          <a:bodyPr>
            <a:no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235" y="11538379"/>
            <a:ext cx="3733800" cy="102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0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27124"/>
          <a:stretch/>
        </p:blipFill>
        <p:spPr>
          <a:xfrm>
            <a:off x="-1" y="0"/>
            <a:ext cx="12726987" cy="1371599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7"/>
          <a:stretch/>
        </p:blipFill>
        <p:spPr>
          <a:xfrm>
            <a:off x="14708187" y="0"/>
            <a:ext cx="9671640" cy="1371599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47"/>
          <a:stretch/>
        </p:blipFill>
        <p:spPr>
          <a:xfrm>
            <a:off x="14708187" y="0"/>
            <a:ext cx="9671640" cy="13715998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487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3" r="48943"/>
          <a:stretch/>
        </p:blipFill>
        <p:spPr>
          <a:xfrm>
            <a:off x="12124735" y="0"/>
            <a:ext cx="12262440" cy="1371599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87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31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2" r="48574"/>
          <a:stretch/>
        </p:blipFill>
        <p:spPr>
          <a:xfrm>
            <a:off x="13189947" y="0"/>
            <a:ext cx="11197228" cy="13715998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85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9" r="311" b="7840"/>
          <a:stretch/>
        </p:blipFill>
        <p:spPr>
          <a:xfrm>
            <a:off x="0" y="-144073"/>
            <a:ext cx="24385587" cy="1386007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842758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8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Pla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9" r="311" b="7840"/>
          <a:stretch/>
        </p:blipFill>
        <p:spPr>
          <a:xfrm>
            <a:off x="0" y="-144073"/>
            <a:ext cx="24385587" cy="1386007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2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Pla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3" r="3308"/>
          <a:stretch/>
        </p:blipFill>
        <p:spPr>
          <a:xfrm>
            <a:off x="1587" y="0"/>
            <a:ext cx="14554200" cy="1371599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76770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Pla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7"/>
          <a:stretch/>
        </p:blipFill>
        <p:spPr>
          <a:xfrm>
            <a:off x="13946186" y="0"/>
            <a:ext cx="10437019" cy="1371599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Pla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7"/>
          <a:stretch/>
        </p:blipFill>
        <p:spPr>
          <a:xfrm>
            <a:off x="13946186" y="0"/>
            <a:ext cx="10437019" cy="13715998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6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Pla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8" r="27029"/>
          <a:stretch/>
        </p:blipFill>
        <p:spPr>
          <a:xfrm>
            <a:off x="13946186" y="0"/>
            <a:ext cx="10437019" cy="1371599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pla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34809"/>
          <a:stretch/>
        </p:blipFill>
        <p:spPr>
          <a:xfrm>
            <a:off x="13946186" y="0"/>
            <a:ext cx="10437019" cy="1371599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33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Pla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 b="4327"/>
          <a:stretch/>
        </p:blipFill>
        <p:spPr>
          <a:xfrm>
            <a:off x="-227013" y="-127701"/>
            <a:ext cx="24842758" cy="138437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50813" y="-127701"/>
            <a:ext cx="24766558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887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Pla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8" b="4327"/>
          <a:stretch/>
        </p:blipFill>
        <p:spPr>
          <a:xfrm>
            <a:off x="-227013" y="-127701"/>
            <a:ext cx="24842758" cy="1384370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16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85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r="32656"/>
          <a:stretch/>
        </p:blipFill>
        <p:spPr>
          <a:xfrm>
            <a:off x="9608" y="-1"/>
            <a:ext cx="13555579" cy="13716001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4475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S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7" r="14704"/>
          <a:stretch/>
        </p:blipFill>
        <p:spPr>
          <a:xfrm>
            <a:off x="13412787" y="-1"/>
            <a:ext cx="10971551" cy="13716001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S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7" r="14704"/>
          <a:stretch/>
        </p:blipFill>
        <p:spPr>
          <a:xfrm>
            <a:off x="13412787" y="-1"/>
            <a:ext cx="10971551" cy="13716001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Sky_1">
    <p:bg>
      <p:bgPr>
        <a:solidFill>
          <a:srgbClr val="007D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3" r="4228"/>
          <a:stretch/>
        </p:blipFill>
        <p:spPr>
          <a:xfrm>
            <a:off x="13412787" y="-1"/>
            <a:ext cx="10971551" cy="13716001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6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s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3" r="4228"/>
          <a:stretch/>
        </p:blipFill>
        <p:spPr>
          <a:xfrm>
            <a:off x="13412787" y="-1"/>
            <a:ext cx="10971551" cy="13716001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8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S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/>
          <a:stretch/>
        </p:blipFill>
        <p:spPr>
          <a:xfrm>
            <a:off x="0" y="-152400"/>
            <a:ext cx="24615745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842758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S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0"/>
          <a:stretch/>
        </p:blipFill>
        <p:spPr>
          <a:xfrm>
            <a:off x="0" y="-152400"/>
            <a:ext cx="24615745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6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98"/>
          <a:stretch/>
        </p:blipFill>
        <p:spPr>
          <a:xfrm>
            <a:off x="-1" y="-55896"/>
            <a:ext cx="11812587" cy="1382778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6032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S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78" y="-55896"/>
            <a:ext cx="9261348" cy="1382778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04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S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78" y="-55896"/>
            <a:ext cx="9261348" cy="13827788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4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4375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546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S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b="14253"/>
          <a:stretch/>
        </p:blipFill>
        <p:spPr>
          <a:xfrm>
            <a:off x="13793787" y="-55896"/>
            <a:ext cx="10724639" cy="1382778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83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s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" b="14253"/>
          <a:stretch/>
        </p:blipFill>
        <p:spPr>
          <a:xfrm>
            <a:off x="13793787" y="-55896"/>
            <a:ext cx="10724639" cy="1382778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12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el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r="25104"/>
          <a:stretch/>
        </p:blipFill>
        <p:spPr>
          <a:xfrm>
            <a:off x="0" y="1966"/>
            <a:ext cx="12726987" cy="1371206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23486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Hel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6"/>
          <a:stretch/>
        </p:blipFill>
        <p:spPr>
          <a:xfrm>
            <a:off x="12879387" y="1966"/>
            <a:ext cx="11485179" cy="1371206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9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Hel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6"/>
          <a:stretch/>
        </p:blipFill>
        <p:spPr>
          <a:xfrm>
            <a:off x="12879387" y="1966"/>
            <a:ext cx="11485179" cy="13712068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91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Hel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6"/>
          <a:stretch/>
        </p:blipFill>
        <p:spPr>
          <a:xfrm>
            <a:off x="12879387" y="1966"/>
            <a:ext cx="11485179" cy="13712068"/>
          </a:xfrm>
          <a:prstGeom prst="rect">
            <a:avLst/>
          </a:prstGeom>
        </p:spPr>
      </p:pic>
      <p:sp>
        <p:nvSpPr>
          <p:cNvPr id="16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01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hel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6"/>
          <a:stretch/>
        </p:blipFill>
        <p:spPr>
          <a:xfrm>
            <a:off x="12879387" y="1966"/>
            <a:ext cx="11485179" cy="1371206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6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Hel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b="6591"/>
          <a:stretch/>
        </p:blipFill>
        <p:spPr>
          <a:xfrm>
            <a:off x="-93577" y="-152399"/>
            <a:ext cx="24575886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842758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0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Heli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b="6591"/>
          <a:stretch/>
        </p:blipFill>
        <p:spPr>
          <a:xfrm>
            <a:off x="-93577" y="-152399"/>
            <a:ext cx="24575886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5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el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r="12911"/>
          <a:stretch/>
        </p:blipFill>
        <p:spPr>
          <a:xfrm>
            <a:off x="9607" y="0"/>
            <a:ext cx="13403179" cy="13728032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4812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7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Hel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r="35685"/>
          <a:stretch/>
        </p:blipFill>
        <p:spPr>
          <a:xfrm>
            <a:off x="15012987" y="0"/>
            <a:ext cx="9375788" cy="13728032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94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Hel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8" r="35685"/>
          <a:stretch/>
        </p:blipFill>
        <p:spPr>
          <a:xfrm>
            <a:off x="15012987" y="0"/>
            <a:ext cx="9375788" cy="13728032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1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Hel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r="35686"/>
          <a:stretch/>
        </p:blipFill>
        <p:spPr>
          <a:xfrm>
            <a:off x="11660187" y="0"/>
            <a:ext cx="12728588" cy="13728032"/>
          </a:xfrm>
          <a:prstGeom prst="rect">
            <a:avLst/>
          </a:prstGeom>
        </p:spPr>
      </p:pic>
      <p:sp>
        <p:nvSpPr>
          <p:cNvPr id="16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4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hel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r="35684"/>
          <a:stretch/>
        </p:blipFill>
        <p:spPr>
          <a:xfrm>
            <a:off x="12803187" y="0"/>
            <a:ext cx="11585588" cy="13728032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53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Hel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" y="1"/>
            <a:ext cx="24388815" cy="1371512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842758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7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Heli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" y="1"/>
            <a:ext cx="24388815" cy="1371512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00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Hel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r="1268"/>
          <a:stretch/>
        </p:blipFill>
        <p:spPr>
          <a:xfrm>
            <a:off x="-1" y="-11313"/>
            <a:ext cx="12574587" cy="13725479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4751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Hel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3"/>
          <a:stretch/>
        </p:blipFill>
        <p:spPr>
          <a:xfrm>
            <a:off x="14174787" y="-11313"/>
            <a:ext cx="10212388" cy="13725479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55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Hel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3"/>
          <a:stretch/>
        </p:blipFill>
        <p:spPr>
          <a:xfrm>
            <a:off x="14174787" y="-11313"/>
            <a:ext cx="10212388" cy="13725479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1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Hel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3"/>
          <a:stretch/>
        </p:blipFill>
        <p:spPr>
          <a:xfrm>
            <a:off x="14174787" y="-11313"/>
            <a:ext cx="10212388" cy="13725479"/>
          </a:xfrm>
          <a:prstGeom prst="rect">
            <a:avLst/>
          </a:prstGeom>
        </p:spPr>
      </p:pic>
      <p:sp>
        <p:nvSpPr>
          <p:cNvPr id="16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25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68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hel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3"/>
          <a:stretch/>
        </p:blipFill>
        <p:spPr>
          <a:xfrm>
            <a:off x="14174787" y="-11313"/>
            <a:ext cx="10212388" cy="13725479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Hel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4" b="11917"/>
          <a:stretch/>
        </p:blipFill>
        <p:spPr>
          <a:xfrm>
            <a:off x="3173" y="-152400"/>
            <a:ext cx="24384001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842758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3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Heli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4" b="11917"/>
          <a:stretch/>
        </p:blipFill>
        <p:spPr>
          <a:xfrm>
            <a:off x="3173" y="-152400"/>
            <a:ext cx="24384001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08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irpo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797" r="-6340" b="9912"/>
          <a:stretch/>
        </p:blipFill>
        <p:spPr>
          <a:xfrm>
            <a:off x="-74614" y="-24063"/>
            <a:ext cx="13792201" cy="13792201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2467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Airpo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19503"/>
          <a:stretch/>
        </p:blipFill>
        <p:spPr>
          <a:xfrm>
            <a:off x="14555787" y="0"/>
            <a:ext cx="9831388" cy="13728032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16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Airpo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19503"/>
          <a:stretch/>
        </p:blipFill>
        <p:spPr>
          <a:xfrm>
            <a:off x="14555787" y="0"/>
            <a:ext cx="9831388" cy="13728032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Airpo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r="19503"/>
          <a:stretch/>
        </p:blipFill>
        <p:spPr>
          <a:xfrm>
            <a:off x="13412787" y="0"/>
            <a:ext cx="10974388" cy="13728032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35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Airpo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r="19503"/>
          <a:stretch/>
        </p:blipFill>
        <p:spPr>
          <a:xfrm>
            <a:off x="13412787" y="0"/>
            <a:ext cx="10974388" cy="13728032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1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Airpo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1" b="7230"/>
          <a:stretch/>
        </p:blipFill>
        <p:spPr>
          <a:xfrm>
            <a:off x="-7938" y="-76200"/>
            <a:ext cx="24395113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842758" cy="140723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357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Airpor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1" b="7230"/>
          <a:stretch/>
        </p:blipFill>
        <p:spPr>
          <a:xfrm>
            <a:off x="-7938" y="-76200"/>
            <a:ext cx="24395113" cy="13868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36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257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Airpo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41"/>
          <a:stretch/>
        </p:blipFill>
        <p:spPr>
          <a:xfrm>
            <a:off x="-1" y="0"/>
            <a:ext cx="12193587" cy="1371599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8818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Airpo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6"/>
          <a:stretch/>
        </p:blipFill>
        <p:spPr>
          <a:xfrm flipH="1">
            <a:off x="14403386" y="0"/>
            <a:ext cx="9976144" cy="13715998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2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Airpo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19503"/>
          <a:stretch/>
        </p:blipFill>
        <p:spPr>
          <a:xfrm>
            <a:off x="14555787" y="0"/>
            <a:ext cx="9831388" cy="13728032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43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Airpo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6"/>
          <a:stretch/>
        </p:blipFill>
        <p:spPr>
          <a:xfrm flipH="1">
            <a:off x="14403386" y="0"/>
            <a:ext cx="9976144" cy="1371599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5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Airpor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36"/>
          <a:stretch/>
        </p:blipFill>
        <p:spPr>
          <a:xfrm flipH="1">
            <a:off x="14403386" y="0"/>
            <a:ext cx="9976144" cy="13715998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8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Cess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52400"/>
            <a:ext cx="13107987" cy="13944600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 flipH="1" flipV="1">
            <a:off x="8357121" y="-81474"/>
            <a:ext cx="16030054" cy="13869904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76604"/>
              <a:gd name="connsiteX1" fmla="*/ 9444271 w 9444271"/>
              <a:gd name="connsiteY1" fmla="*/ 0 h 6876604"/>
              <a:gd name="connsiteX2" fmla="*/ 7724652 w 9444271"/>
              <a:gd name="connsiteY2" fmla="*/ 6857554 h 6876604"/>
              <a:gd name="connsiteX3" fmla="*/ 1276350 w 9444271"/>
              <a:gd name="connsiteY3" fmla="*/ 6876604 h 6876604"/>
              <a:gd name="connsiteX4" fmla="*/ 0 w 9444271"/>
              <a:gd name="connsiteY4" fmla="*/ 0 h 6876604"/>
              <a:gd name="connsiteX0" fmla="*/ 26670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266700 w 8167921"/>
              <a:gd name="connsiteY4" fmla="*/ 19050 h 6876604"/>
              <a:gd name="connsiteX0" fmla="*/ 95250 w 8167921"/>
              <a:gd name="connsiteY0" fmla="*/ 19050 h 6876604"/>
              <a:gd name="connsiteX1" fmla="*/ 8167921 w 8167921"/>
              <a:gd name="connsiteY1" fmla="*/ 0 h 6876604"/>
              <a:gd name="connsiteX2" fmla="*/ 6448302 w 8167921"/>
              <a:gd name="connsiteY2" fmla="*/ 6857554 h 6876604"/>
              <a:gd name="connsiteX3" fmla="*/ 0 w 8167921"/>
              <a:gd name="connsiteY3" fmla="*/ 6876604 h 6876604"/>
              <a:gd name="connsiteX4" fmla="*/ 95250 w 8167921"/>
              <a:gd name="connsiteY4" fmla="*/ 19050 h 6876604"/>
              <a:gd name="connsiteX0" fmla="*/ 0 w 8072671"/>
              <a:gd name="connsiteY0" fmla="*/ 19050 h 6857554"/>
              <a:gd name="connsiteX1" fmla="*/ 8072671 w 8072671"/>
              <a:gd name="connsiteY1" fmla="*/ 0 h 6857554"/>
              <a:gd name="connsiteX2" fmla="*/ 6353052 w 8072671"/>
              <a:gd name="connsiteY2" fmla="*/ 6857554 h 6857554"/>
              <a:gd name="connsiteX3" fmla="*/ 57150 w 8072671"/>
              <a:gd name="connsiteY3" fmla="*/ 6857554 h 6857554"/>
              <a:gd name="connsiteX4" fmla="*/ 0 w 8072671"/>
              <a:gd name="connsiteY4" fmla="*/ 19050 h 6857554"/>
              <a:gd name="connsiteX0" fmla="*/ 19050 w 8091721"/>
              <a:gd name="connsiteY0" fmla="*/ 19050 h 6857554"/>
              <a:gd name="connsiteX1" fmla="*/ 8091721 w 8091721"/>
              <a:gd name="connsiteY1" fmla="*/ 0 h 6857554"/>
              <a:gd name="connsiteX2" fmla="*/ 6372102 w 8091721"/>
              <a:gd name="connsiteY2" fmla="*/ 6857554 h 6857554"/>
              <a:gd name="connsiteX3" fmla="*/ 0 w 8091721"/>
              <a:gd name="connsiteY3" fmla="*/ 6857554 h 6857554"/>
              <a:gd name="connsiteX4" fmla="*/ 19050 w 8091721"/>
              <a:gd name="connsiteY4" fmla="*/ 19050 h 6857554"/>
              <a:gd name="connsiteX0" fmla="*/ 19050 w 8129821"/>
              <a:gd name="connsiteY0" fmla="*/ 113182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113182 h 6951686"/>
              <a:gd name="connsiteX0" fmla="*/ 19050 w 8129821"/>
              <a:gd name="connsiteY0" fmla="*/ 56703 h 6951686"/>
              <a:gd name="connsiteX1" fmla="*/ 8129821 w 8129821"/>
              <a:gd name="connsiteY1" fmla="*/ 0 h 6951686"/>
              <a:gd name="connsiteX2" fmla="*/ 6372102 w 8129821"/>
              <a:gd name="connsiteY2" fmla="*/ 6951686 h 6951686"/>
              <a:gd name="connsiteX3" fmla="*/ 0 w 8129821"/>
              <a:gd name="connsiteY3" fmla="*/ 6951686 h 6951686"/>
              <a:gd name="connsiteX4" fmla="*/ 19050 w 8129821"/>
              <a:gd name="connsiteY4" fmla="*/ 56703 h 6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9821" h="6951686">
                <a:moveTo>
                  <a:pt x="19050" y="56703"/>
                </a:moveTo>
                <a:lnTo>
                  <a:pt x="8129821" y="0"/>
                </a:lnTo>
                <a:lnTo>
                  <a:pt x="6372102" y="6951686"/>
                </a:lnTo>
                <a:lnTo>
                  <a:pt x="0" y="6951686"/>
                </a:lnTo>
                <a:lnTo>
                  <a:pt x="19050" y="56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12"/>
          <p:cNvSpPr/>
          <p:nvPr userDrawn="1"/>
        </p:nvSpPr>
        <p:spPr>
          <a:xfrm>
            <a:off x="5281029" y="0"/>
            <a:ext cx="8170650" cy="137160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90" y="12573000"/>
            <a:ext cx="2514598" cy="69126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1583987" y="6781802"/>
            <a:ext cx="11353800" cy="1808167"/>
          </a:xfrm>
        </p:spPr>
        <p:txBody>
          <a:bodyPr anchor="b">
            <a:noAutofit/>
          </a:bodyPr>
          <a:lstStyle>
            <a:lvl1pPr algn="r">
              <a:defRPr sz="12000" b="1">
                <a:solidFill>
                  <a:srgbClr val="003958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83987" y="8822242"/>
            <a:ext cx="11353800" cy="1921958"/>
          </a:xfrm>
        </p:spPr>
        <p:txBody>
          <a:bodyPr>
            <a:noAutofit/>
          </a:bodyPr>
          <a:lstStyle>
            <a:lvl1pPr marL="0" indent="0" algn="r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</p:spTree>
    <p:extLst>
      <p:ext uri="{BB962C8B-B14F-4D97-AF65-F5344CB8AC3E}">
        <p14:creationId xmlns:p14="http://schemas.microsoft.com/office/powerpoint/2010/main" val="10134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Cess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4321" y="-152400"/>
            <a:ext cx="11090512" cy="13944600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637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Cessn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9543" y="0"/>
            <a:ext cx="20087632" cy="13728032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9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Cessn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62" y="0"/>
            <a:ext cx="17718313" cy="13728032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3363083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46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_Blurb_Cess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4321" y="-152400"/>
            <a:ext cx="11090512" cy="13944600"/>
          </a:xfrm>
          <a:prstGeom prst="rect">
            <a:avLst/>
          </a:prstGeom>
        </p:spPr>
      </p:pic>
      <p:sp>
        <p:nvSpPr>
          <p:cNvPr id="15" name="Rectangle 4"/>
          <p:cNvSpPr/>
          <p:nvPr userDrawn="1"/>
        </p:nvSpPr>
        <p:spPr>
          <a:xfrm>
            <a:off x="269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12"/>
          <p:cNvSpPr/>
          <p:nvPr userDrawn="1"/>
        </p:nvSpPr>
        <p:spPr>
          <a:xfrm>
            <a:off x="20956587" y="-216568"/>
            <a:ext cx="8306828" cy="139446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514601"/>
            <a:ext cx="12315563" cy="2212285"/>
          </a:xfrm>
        </p:spPr>
        <p:txBody>
          <a:bodyPr>
            <a:noAutofit/>
          </a:bodyPr>
          <a:lstStyle>
            <a:lvl1pPr marL="0" indent="0" algn="l">
              <a:buNone/>
              <a:defRPr sz="5001" baseline="0">
                <a:solidFill>
                  <a:srgbClr val="007DC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Highlight text blurb goes here. You can write a short sentence that might help with the bulleted text below.  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8" y="5404834"/>
            <a:ext cx="13363082" cy="7168166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6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14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_Cess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98"/>
          <a:stretch/>
        </p:blipFill>
        <p:spPr>
          <a:xfrm>
            <a:off x="12193587" y="0"/>
            <a:ext cx="12193588" cy="13728032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26485" y="-40324"/>
            <a:ext cx="17982776" cy="13804447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815696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815696 w 9444271"/>
              <a:gd name="connsiteY4" fmla="*/ 0 h 6857554"/>
              <a:gd name="connsiteX0" fmla="*/ 503812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503812 w 9444271"/>
              <a:gd name="connsiteY4" fmla="*/ 0 h 6857554"/>
              <a:gd name="connsiteX0" fmla="*/ 47982 w 8988441"/>
              <a:gd name="connsiteY0" fmla="*/ 0 h 6869549"/>
              <a:gd name="connsiteX1" fmla="*/ 8988441 w 8988441"/>
              <a:gd name="connsiteY1" fmla="*/ 0 h 6869549"/>
              <a:gd name="connsiteX2" fmla="*/ 7268822 w 8988441"/>
              <a:gd name="connsiteY2" fmla="*/ 6857554 h 6869549"/>
              <a:gd name="connsiteX3" fmla="*/ 0 w 8988441"/>
              <a:gd name="connsiteY3" fmla="*/ 6869549 h 6869549"/>
              <a:gd name="connsiteX4" fmla="*/ 47982 w 8988441"/>
              <a:gd name="connsiteY4" fmla="*/ 0 h 6869549"/>
              <a:gd name="connsiteX0" fmla="*/ 0 w 8940459"/>
              <a:gd name="connsiteY0" fmla="*/ 0 h 6869549"/>
              <a:gd name="connsiteX1" fmla="*/ 8940459 w 8940459"/>
              <a:gd name="connsiteY1" fmla="*/ 0 h 6869549"/>
              <a:gd name="connsiteX2" fmla="*/ 7220840 w 8940459"/>
              <a:gd name="connsiteY2" fmla="*/ 6857554 h 6869549"/>
              <a:gd name="connsiteX3" fmla="*/ 143947 w 8940459"/>
              <a:gd name="connsiteY3" fmla="*/ 6869549 h 6869549"/>
              <a:gd name="connsiteX4" fmla="*/ 0 w 8940459"/>
              <a:gd name="connsiteY4" fmla="*/ 0 h 6869549"/>
              <a:gd name="connsiteX0" fmla="*/ 23990 w 8964449"/>
              <a:gd name="connsiteY0" fmla="*/ 0 h 6881544"/>
              <a:gd name="connsiteX1" fmla="*/ 8964449 w 8964449"/>
              <a:gd name="connsiteY1" fmla="*/ 0 h 6881544"/>
              <a:gd name="connsiteX2" fmla="*/ 7244830 w 8964449"/>
              <a:gd name="connsiteY2" fmla="*/ 6857554 h 6881544"/>
              <a:gd name="connsiteX3" fmla="*/ 0 w 8964449"/>
              <a:gd name="connsiteY3" fmla="*/ 6881544 h 6881544"/>
              <a:gd name="connsiteX4" fmla="*/ 23990 w 8964449"/>
              <a:gd name="connsiteY4" fmla="*/ 0 h 688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449" h="6881544">
                <a:moveTo>
                  <a:pt x="23990" y="0"/>
                </a:moveTo>
                <a:lnTo>
                  <a:pt x="8964449" y="0"/>
                </a:lnTo>
                <a:lnTo>
                  <a:pt x="7244830" y="6857554"/>
                </a:lnTo>
                <a:lnTo>
                  <a:pt x="0" y="6881544"/>
                </a:lnTo>
                <a:cubicBezTo>
                  <a:pt x="7997" y="4587696"/>
                  <a:pt x="15993" y="2293848"/>
                  <a:pt x="239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1" name="Parallelogram 12"/>
          <p:cNvSpPr/>
          <p:nvPr userDrawn="1"/>
        </p:nvSpPr>
        <p:spPr>
          <a:xfrm>
            <a:off x="12646578" y="-510234"/>
            <a:ext cx="6244587" cy="14250298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8088" h="13997704">
                <a:moveTo>
                  <a:pt x="0" y="13974068"/>
                </a:moveTo>
                <a:lnTo>
                  <a:pt x="3493517" y="0"/>
                </a:lnTo>
                <a:lnTo>
                  <a:pt x="5878088" y="0"/>
                </a:lnTo>
                <a:lnTo>
                  <a:pt x="2469899" y="13997704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4403118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Text Layout Slide: Header Title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rgbClr val="007DC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0587591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n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6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Layout_Cess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862" y="0"/>
            <a:ext cx="17718313" cy="13728032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-608013" y="-1"/>
            <a:ext cx="18889769" cy="13715999"/>
          </a:xfrm>
          <a:custGeom>
            <a:avLst/>
            <a:gdLst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9444271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6277990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  <a:gd name="connsiteX0" fmla="*/ 0 w 9444271"/>
              <a:gd name="connsiteY0" fmla="*/ 0 h 6857554"/>
              <a:gd name="connsiteX1" fmla="*/ 9444271 w 9444271"/>
              <a:gd name="connsiteY1" fmla="*/ 0 h 6857554"/>
              <a:gd name="connsiteX2" fmla="*/ 7724652 w 9444271"/>
              <a:gd name="connsiteY2" fmla="*/ 6857554 h 6857554"/>
              <a:gd name="connsiteX3" fmla="*/ 0 w 9444271"/>
              <a:gd name="connsiteY3" fmla="*/ 6857554 h 6857554"/>
              <a:gd name="connsiteX4" fmla="*/ 0 w 9444271"/>
              <a:gd name="connsiteY4" fmla="*/ 0 h 685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44271" h="6857554">
                <a:moveTo>
                  <a:pt x="0" y="0"/>
                </a:moveTo>
                <a:lnTo>
                  <a:pt x="9444271" y="0"/>
                </a:lnTo>
                <a:lnTo>
                  <a:pt x="7724652" y="6857554"/>
                </a:lnTo>
                <a:lnTo>
                  <a:pt x="0" y="685755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2"/>
          <p:cNvSpPr/>
          <p:nvPr userDrawn="1"/>
        </p:nvSpPr>
        <p:spPr>
          <a:xfrm>
            <a:off x="-238717" y="-204138"/>
            <a:ext cx="19585534" cy="14169400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4961494 w 16795141"/>
              <a:gd name="connsiteY3" fmla="*/ 13974068 h 13974068"/>
              <a:gd name="connsiteX4" fmla="*/ 0 w 16795141"/>
              <a:gd name="connsiteY4" fmla="*/ 13974068 h 13974068"/>
              <a:gd name="connsiteX0" fmla="*/ 0 w 16795141"/>
              <a:gd name="connsiteY0" fmla="*/ 13974068 h 13974068"/>
              <a:gd name="connsiteX1" fmla="*/ 3493517 w 16795141"/>
              <a:gd name="connsiteY1" fmla="*/ 0 h 13974068"/>
              <a:gd name="connsiteX2" fmla="*/ 16795141 w 16795141"/>
              <a:gd name="connsiteY2" fmla="*/ 28714 h 13974068"/>
              <a:gd name="connsiteX3" fmla="*/ 13317396 w 16795141"/>
              <a:gd name="connsiteY3" fmla="*/ 13945354 h 13974068"/>
              <a:gd name="connsiteX4" fmla="*/ 0 w 16795141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3317396 w 16353095"/>
              <a:gd name="connsiteY3" fmla="*/ 13945354 h 13974068"/>
              <a:gd name="connsiteX4" fmla="*/ 0 w 16353095"/>
              <a:gd name="connsiteY4" fmla="*/ 13974068 h 13974068"/>
              <a:gd name="connsiteX0" fmla="*/ 0 w 16353095"/>
              <a:gd name="connsiteY0" fmla="*/ 13974068 h 13974068"/>
              <a:gd name="connsiteX1" fmla="*/ 3493517 w 16353095"/>
              <a:gd name="connsiteY1" fmla="*/ 0 h 13974068"/>
              <a:gd name="connsiteX2" fmla="*/ 16353095 w 16353095"/>
              <a:gd name="connsiteY2" fmla="*/ 28714 h 13974068"/>
              <a:gd name="connsiteX3" fmla="*/ 14061891 w 16353095"/>
              <a:gd name="connsiteY3" fmla="*/ 13912600 h 13974068"/>
              <a:gd name="connsiteX4" fmla="*/ 0 w 16353095"/>
              <a:gd name="connsiteY4" fmla="*/ 13974068 h 13974068"/>
              <a:gd name="connsiteX0" fmla="*/ 0 w 16632281"/>
              <a:gd name="connsiteY0" fmla="*/ 13974068 h 13974068"/>
              <a:gd name="connsiteX1" fmla="*/ 3493517 w 16632281"/>
              <a:gd name="connsiteY1" fmla="*/ 0 h 13974068"/>
              <a:gd name="connsiteX2" fmla="*/ 16632281 w 16632281"/>
              <a:gd name="connsiteY2" fmla="*/ 61468 h 13974068"/>
              <a:gd name="connsiteX3" fmla="*/ 14061891 w 16632281"/>
              <a:gd name="connsiteY3" fmla="*/ 13912600 h 13974068"/>
              <a:gd name="connsiteX4" fmla="*/ 0 w 16632281"/>
              <a:gd name="connsiteY4" fmla="*/ 13974068 h 13974068"/>
              <a:gd name="connsiteX0" fmla="*/ 0 w 16632281"/>
              <a:gd name="connsiteY0" fmla="*/ 13912600 h 13912600"/>
              <a:gd name="connsiteX1" fmla="*/ 2074322 w 16632281"/>
              <a:gd name="connsiteY1" fmla="*/ 36794 h 13912600"/>
              <a:gd name="connsiteX2" fmla="*/ 16632281 w 16632281"/>
              <a:gd name="connsiteY2" fmla="*/ 0 h 13912600"/>
              <a:gd name="connsiteX3" fmla="*/ 14061891 w 16632281"/>
              <a:gd name="connsiteY3" fmla="*/ 13851132 h 13912600"/>
              <a:gd name="connsiteX4" fmla="*/ 0 w 16632281"/>
              <a:gd name="connsiteY4" fmla="*/ 13912600 h 13912600"/>
              <a:gd name="connsiteX0" fmla="*/ 0 w 15259618"/>
              <a:gd name="connsiteY0" fmla="*/ 13945354 h 13945354"/>
              <a:gd name="connsiteX1" fmla="*/ 701659 w 15259618"/>
              <a:gd name="connsiteY1" fmla="*/ 36794 h 13945354"/>
              <a:gd name="connsiteX2" fmla="*/ 15259618 w 15259618"/>
              <a:gd name="connsiteY2" fmla="*/ 0 h 13945354"/>
              <a:gd name="connsiteX3" fmla="*/ 12689228 w 15259618"/>
              <a:gd name="connsiteY3" fmla="*/ 13851132 h 13945354"/>
              <a:gd name="connsiteX4" fmla="*/ 0 w 15259618"/>
              <a:gd name="connsiteY4" fmla="*/ 13945354 h 13945354"/>
              <a:gd name="connsiteX0" fmla="*/ 671005 w 14557959"/>
              <a:gd name="connsiteY0" fmla="*/ 13945354 h 13945354"/>
              <a:gd name="connsiteX1" fmla="*/ 0 w 14557959"/>
              <a:gd name="connsiteY1" fmla="*/ 36794 h 13945354"/>
              <a:gd name="connsiteX2" fmla="*/ 14557959 w 14557959"/>
              <a:gd name="connsiteY2" fmla="*/ 0 h 13945354"/>
              <a:gd name="connsiteX3" fmla="*/ 11987569 w 14557959"/>
              <a:gd name="connsiteY3" fmla="*/ 13851132 h 13945354"/>
              <a:gd name="connsiteX4" fmla="*/ 671005 w 14557959"/>
              <a:gd name="connsiteY4" fmla="*/ 13945354 h 13945354"/>
              <a:gd name="connsiteX0" fmla="*/ 0 w 13886954"/>
              <a:gd name="connsiteY0" fmla="*/ 13945354 h 13945354"/>
              <a:gd name="connsiteX1" fmla="*/ 50225 w 13886954"/>
              <a:gd name="connsiteY1" fmla="*/ 36794 h 13945354"/>
              <a:gd name="connsiteX2" fmla="*/ 13886954 w 13886954"/>
              <a:gd name="connsiteY2" fmla="*/ 0 h 13945354"/>
              <a:gd name="connsiteX3" fmla="*/ 11316564 w 13886954"/>
              <a:gd name="connsiteY3" fmla="*/ 13851132 h 13945354"/>
              <a:gd name="connsiteX4" fmla="*/ 0 w 13886954"/>
              <a:gd name="connsiteY4" fmla="*/ 13945354 h 13945354"/>
              <a:gd name="connsiteX0" fmla="*/ 42838 w 13929792"/>
              <a:gd name="connsiteY0" fmla="*/ 13974069 h 13974069"/>
              <a:gd name="connsiteX1" fmla="*/ 0 w 13929792"/>
              <a:gd name="connsiteY1" fmla="*/ 0 h 13974069"/>
              <a:gd name="connsiteX2" fmla="*/ 13929792 w 13929792"/>
              <a:gd name="connsiteY2" fmla="*/ 28715 h 13974069"/>
              <a:gd name="connsiteX3" fmla="*/ 11359402 w 13929792"/>
              <a:gd name="connsiteY3" fmla="*/ 13879847 h 13974069"/>
              <a:gd name="connsiteX4" fmla="*/ 42838 w 13929792"/>
              <a:gd name="connsiteY4" fmla="*/ 13974069 h 13974069"/>
              <a:gd name="connsiteX0" fmla="*/ 19573 w 13929792"/>
              <a:gd name="connsiteY0" fmla="*/ 14072331 h 14072331"/>
              <a:gd name="connsiteX1" fmla="*/ 0 w 13929792"/>
              <a:gd name="connsiteY1" fmla="*/ 0 h 14072331"/>
              <a:gd name="connsiteX2" fmla="*/ 13929792 w 13929792"/>
              <a:gd name="connsiteY2" fmla="*/ 28715 h 14072331"/>
              <a:gd name="connsiteX3" fmla="*/ 11359402 w 13929792"/>
              <a:gd name="connsiteY3" fmla="*/ 13879847 h 14072331"/>
              <a:gd name="connsiteX4" fmla="*/ 19573 w 13929792"/>
              <a:gd name="connsiteY4" fmla="*/ 14072331 h 14072331"/>
              <a:gd name="connsiteX0" fmla="*/ 19573 w 13929792"/>
              <a:gd name="connsiteY0" fmla="*/ 14072331 h 14076371"/>
              <a:gd name="connsiteX1" fmla="*/ 0 w 13929792"/>
              <a:gd name="connsiteY1" fmla="*/ 0 h 14076371"/>
              <a:gd name="connsiteX2" fmla="*/ 13929792 w 13929792"/>
              <a:gd name="connsiteY2" fmla="*/ 28715 h 14076371"/>
              <a:gd name="connsiteX3" fmla="*/ 11312871 w 13929792"/>
              <a:gd name="connsiteY3" fmla="*/ 14076371 h 14076371"/>
              <a:gd name="connsiteX4" fmla="*/ 19573 w 13929792"/>
              <a:gd name="connsiteY4" fmla="*/ 14072331 h 14076371"/>
              <a:gd name="connsiteX0" fmla="*/ 19573 w 13953057"/>
              <a:gd name="connsiteY0" fmla="*/ 14207386 h 14211426"/>
              <a:gd name="connsiteX1" fmla="*/ 0 w 13953057"/>
              <a:gd name="connsiteY1" fmla="*/ 135055 h 14211426"/>
              <a:gd name="connsiteX2" fmla="*/ 13953057 w 13953057"/>
              <a:gd name="connsiteY2" fmla="*/ 0 h 14211426"/>
              <a:gd name="connsiteX3" fmla="*/ 11312871 w 13953057"/>
              <a:gd name="connsiteY3" fmla="*/ 14211426 h 14211426"/>
              <a:gd name="connsiteX4" fmla="*/ 19573 w 13953057"/>
              <a:gd name="connsiteY4" fmla="*/ 14207386 h 1421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3057" h="14211426">
                <a:moveTo>
                  <a:pt x="19573" y="14207386"/>
                </a:moveTo>
                <a:cubicBezTo>
                  <a:pt x="13049" y="9516609"/>
                  <a:pt x="6524" y="4825832"/>
                  <a:pt x="0" y="135055"/>
                </a:cubicBezTo>
                <a:lnTo>
                  <a:pt x="13953057" y="0"/>
                </a:lnTo>
                <a:lnTo>
                  <a:pt x="11312871" y="14211426"/>
                </a:lnTo>
                <a:lnTo>
                  <a:pt x="19573" y="14207386"/>
                </a:lnTo>
                <a:close/>
              </a:path>
            </a:pathLst>
          </a:custGeom>
          <a:solidFill>
            <a:srgbClr val="007DC3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25730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72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_Cess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9239"/>
          <a:stretch/>
        </p:blipFill>
        <p:spPr>
          <a:xfrm>
            <a:off x="-303213" y="1"/>
            <a:ext cx="24917400" cy="13716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842758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7" y="2057400"/>
            <a:ext cx="11353800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206502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ull: Text and Pic_Cess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5" r="19239"/>
          <a:stretch/>
        </p:blipFill>
        <p:spPr>
          <a:xfrm>
            <a:off x="-303213" y="1"/>
            <a:ext cx="24917400" cy="13716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227013" y="-127701"/>
            <a:ext cx="24991972" cy="13843701"/>
          </a:xfrm>
          <a:prstGeom prst="rect">
            <a:avLst/>
          </a:prstGeom>
          <a:solidFill>
            <a:srgbClr val="007DC3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8" y="12573000"/>
            <a:ext cx="2514600" cy="691264"/>
          </a:xfrm>
          <a:prstGeom prst="rect">
            <a:avLst/>
          </a:prstGeom>
        </p:spPr>
      </p:pic>
      <p:sp>
        <p:nvSpPr>
          <p:cNvPr id="5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831888" y="3276600"/>
            <a:ext cx="8915400" cy="92901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206883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Header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8986" y="2057400"/>
            <a:ext cx="20688301" cy="747522"/>
          </a:xfrm>
        </p:spPr>
        <p:txBody>
          <a:bodyPr>
            <a:noAutofit/>
          </a:bodyPr>
          <a:lstStyle>
            <a:lvl1pPr marL="0" indent="0" algn="l">
              <a:buNone/>
              <a:defRPr sz="500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Possible Secondary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058987" y="4343400"/>
            <a:ext cx="11353800" cy="8229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+mn-lt"/>
              </a:defRPr>
            </a:lvl1pPr>
            <a:lvl2pPr>
              <a:defRPr sz="3600">
                <a:solidFill>
                  <a:schemeClr val="bg1"/>
                </a:solidFill>
              </a:defRPr>
            </a:lvl2pPr>
            <a:lvl3pPr>
              <a:defRPr sz="3600">
                <a:solidFill>
                  <a:schemeClr val="bg1"/>
                </a:solidFill>
              </a:defRPr>
            </a:lvl3pPr>
            <a:lvl4pPr>
              <a:defRPr sz="3600">
                <a:solidFill>
                  <a:schemeClr val="bg1"/>
                </a:solidFill>
              </a:defRPr>
            </a:lvl4pPr>
            <a:lvl5pPr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9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Pres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 userDrawn="1"/>
        </p:nvSpPr>
        <p:spPr>
          <a:xfrm>
            <a:off x="18400843" y="10734303"/>
            <a:ext cx="453252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007DC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Over 11,600</a:t>
            </a:r>
          </a:p>
          <a:p>
            <a:pPr algn="ctr"/>
            <a:r>
              <a:rPr lang="en-US" sz="6000" b="1" dirty="0">
                <a:solidFill>
                  <a:srgbClr val="007DC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Associates</a:t>
            </a:r>
          </a:p>
        </p:txBody>
      </p:sp>
      <p:grpSp>
        <p:nvGrpSpPr>
          <p:cNvPr id="60" name="Group 59"/>
          <p:cNvGrpSpPr/>
          <p:nvPr userDrawn="1"/>
        </p:nvGrpSpPr>
        <p:grpSpPr>
          <a:xfrm>
            <a:off x="1022078" y="2044922"/>
            <a:ext cx="17251838" cy="10309005"/>
            <a:chOff x="1218511" y="1856776"/>
            <a:chExt cx="17251839" cy="9437785"/>
          </a:xfrm>
        </p:grpSpPr>
        <p:sp>
          <p:nvSpPr>
            <p:cNvPr id="61" name="TextBox 60"/>
            <p:cNvSpPr txBox="1"/>
            <p:nvPr/>
          </p:nvSpPr>
          <p:spPr>
            <a:xfrm>
              <a:off x="1218511" y="1856776"/>
              <a:ext cx="5896776" cy="184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Primary R&amp;D Facility</a:t>
              </a:r>
            </a:p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Aviation Manufacturing and Certification</a:t>
              </a:r>
            </a:p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Sales, Distribution, and Support for the Americas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Olathe, KS (Headquarters)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259442" y="4277321"/>
              <a:ext cx="5926206" cy="78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Aviation R&amp;D and Manufacturing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Salem, OR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259442" y="5454306"/>
              <a:ext cx="4809610" cy="1145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Retail Store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Chicago, IL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Miami, FL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259442" y="7086499"/>
              <a:ext cx="4809612" cy="1507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Auto OEM Programs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Novi, MI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Stuttgart, Germany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Yokohama, Japan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18511" y="9078384"/>
              <a:ext cx="4809610" cy="1122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Latin American Sales and Distribution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Mexico City, Mexico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3660740" y="9448993"/>
              <a:ext cx="4809610" cy="184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South American Sales and Distribution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Sao Paulo, Brazil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Santiago, Chile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Buenos Aires, Argentina</a:t>
              </a: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7443288" y="2041402"/>
            <a:ext cx="5506317" cy="10782423"/>
            <a:chOff x="7639721" y="1853255"/>
            <a:chExt cx="5506317" cy="10782422"/>
          </a:xfrm>
        </p:grpSpPr>
        <p:sp>
          <p:nvSpPr>
            <p:cNvPr id="68" name="TextBox 67"/>
            <p:cNvSpPr txBox="1"/>
            <p:nvPr/>
          </p:nvSpPr>
          <p:spPr>
            <a:xfrm>
              <a:off x="7641059" y="1853255"/>
              <a:ext cx="4252794" cy="856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Parent Company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Schaffhausen, Switzerland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645434" y="3169382"/>
              <a:ext cx="5500604" cy="125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Central European Distribution Center</a:t>
              </a:r>
            </a:p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Sales and Support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Southampton, United Kingdom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639721" y="5064375"/>
              <a:ext cx="4809610" cy="7571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European Sales and Distribution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Graz, Austria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Brussels, Belgium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Zagreb, Croatia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Prague, Czech Republic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Copenhagen, Denmark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 err="1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Lohja</a:t>
              </a: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Finland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Paris, France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Munich, Germany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Milan, Italy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Amsterdam, Netherlands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Dilling, Norway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Warsaw, Poland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Johannesburg, South Africa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Barcelona, Spain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Billdal, Sweden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Schaffhausen, Switzerland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Sencur, Slovenia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endParaRPr lang="en-US" sz="2400" dirty="0">
                <a:solidFill>
                  <a:srgbClr val="297DD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1" name="TextBox 70"/>
          <p:cNvSpPr txBox="1"/>
          <p:nvPr userDrawn="1"/>
        </p:nvSpPr>
        <p:spPr>
          <a:xfrm>
            <a:off x="13464306" y="2033325"/>
            <a:ext cx="3983043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24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Research &amp; Development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Auckland, New Zealand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Bend, OR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Calgary, Alberta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Chandler, AZ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Chengdu, China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 err="1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Cluj</a:t>
            </a: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Romania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Goleta, CA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Los Angeles, CA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Minneapolis, MN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Newport, OR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Raleigh, NC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Stellenbosch, South Africa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Tucson, AZ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Tulsa, OK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Wichita, KS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 err="1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Würzburg</a:t>
            </a: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Germany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Stockholm, Sweden</a:t>
            </a:r>
          </a:p>
          <a:p>
            <a:pPr>
              <a:spcAft>
                <a:spcPts val="150"/>
              </a:spcAft>
              <a:buClr>
                <a:srgbClr val="C00000"/>
              </a:buClr>
              <a:buSzPct val="150000"/>
            </a:pPr>
            <a:r>
              <a:rPr lang="en-US" sz="2400" dirty="0">
                <a:solidFill>
                  <a:srgbClr val="3296C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Yarmouth, ME</a:t>
            </a:r>
          </a:p>
        </p:txBody>
      </p:sp>
      <p:grpSp>
        <p:nvGrpSpPr>
          <p:cNvPr id="72" name="Group 71"/>
          <p:cNvGrpSpPr/>
          <p:nvPr userDrawn="1"/>
        </p:nvGrpSpPr>
        <p:grpSpPr>
          <a:xfrm>
            <a:off x="17891160" y="2037939"/>
            <a:ext cx="6094423" cy="7850767"/>
            <a:chOff x="18087595" y="1849794"/>
            <a:chExt cx="6094423" cy="5672318"/>
          </a:xfrm>
        </p:grpSpPr>
        <p:sp>
          <p:nvSpPr>
            <p:cNvPr id="73" name="TextBox 72"/>
            <p:cNvSpPr txBox="1"/>
            <p:nvPr/>
          </p:nvSpPr>
          <p:spPr>
            <a:xfrm>
              <a:off x="18094812" y="1849794"/>
              <a:ext cx="5755789" cy="145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Consumer Manufacturing</a:t>
              </a:r>
            </a:p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R&amp;D / Sales, Distribution, and Support for the Pacific Rim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 err="1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Xizhi</a:t>
              </a: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en-US" sz="2400" dirty="0" err="1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Zhongli</a:t>
              </a: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&amp; </a:t>
              </a:r>
              <a:r>
                <a:rPr lang="en-US" sz="2400" dirty="0" err="1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LinKou</a:t>
              </a: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Taiwan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Yangzhou, China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8094812" y="3805018"/>
              <a:ext cx="5537457" cy="904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China Sales and Support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Beijing, China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Shanghai, China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8087595" y="5192191"/>
              <a:ext cx="6094423" cy="118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Australasia Sales and Distribution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Brisbane, Australia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Singapore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Sydney, Australia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8096398" y="6903171"/>
              <a:ext cx="5537457" cy="618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India Sales and Support</a:t>
              </a:r>
            </a:p>
            <a:p>
              <a:pPr>
                <a:spcAft>
                  <a:spcPts val="150"/>
                </a:spcAft>
                <a:buClr>
                  <a:srgbClr val="C00000"/>
                </a:buClr>
                <a:buSzPct val="150000"/>
              </a:pPr>
              <a:r>
                <a:rPr lang="en-US" sz="2400" dirty="0">
                  <a:solidFill>
                    <a:srgbClr val="3296C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New Delhi, India</a:t>
              </a:r>
            </a:p>
          </p:txBody>
        </p:sp>
      </p:grpSp>
      <p:sp>
        <p:nvSpPr>
          <p:cNvPr id="77" name="Rectangle 76"/>
          <p:cNvSpPr/>
          <p:nvPr userDrawn="1"/>
        </p:nvSpPr>
        <p:spPr>
          <a:xfrm>
            <a:off x="-1" y="0"/>
            <a:ext cx="24387175" cy="1634055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 userDrawn="1"/>
        </p:nvSpPr>
        <p:spPr>
          <a:xfrm>
            <a:off x="-1" y="13340512"/>
            <a:ext cx="24387175" cy="41158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itle 1"/>
          <p:cNvSpPr>
            <a:spLocks noGrp="1"/>
          </p:cNvSpPr>
          <p:nvPr>
            <p:ph type="ctrTitle" hasCustomPrompt="1"/>
          </p:nvPr>
        </p:nvSpPr>
        <p:spPr>
          <a:xfrm>
            <a:off x="839787" y="216575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Global Presence</a:t>
            </a:r>
          </a:p>
        </p:txBody>
      </p:sp>
    </p:spTree>
    <p:extLst>
      <p:ext uri="{BB962C8B-B14F-4D97-AF65-F5344CB8AC3E}">
        <p14:creationId xmlns:p14="http://schemas.microsoft.com/office/powerpoint/2010/main" val="405912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Diversif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4387175" cy="1676400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839787" y="260687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Market Diversification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309526" y="2261894"/>
            <a:ext cx="1890250" cy="2154577"/>
            <a:chOff x="5380008" y="2811255"/>
            <a:chExt cx="2031746" cy="23158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0008" y="2811255"/>
              <a:ext cx="2031746" cy="15873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71255" y="4531647"/>
              <a:ext cx="1849259" cy="59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88421"/>
              <a:r>
                <a:rPr lang="en-US" sz="3000" b="1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Outdoor</a:t>
              </a:r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1330102" y="2233766"/>
            <a:ext cx="2330639" cy="2154577"/>
            <a:chOff x="1092846" y="2811255"/>
            <a:chExt cx="2505103" cy="2315860"/>
          </a:xfrm>
        </p:grpSpPr>
        <p:sp>
          <p:nvSpPr>
            <p:cNvPr id="10" name="TextBox 9"/>
            <p:cNvSpPr txBox="1"/>
            <p:nvPr/>
          </p:nvSpPr>
          <p:spPr>
            <a:xfrm>
              <a:off x="1092846" y="4531647"/>
              <a:ext cx="2505103" cy="59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88421"/>
              <a:r>
                <a:rPr lang="en-US" sz="3000" b="1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Automotive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9523" y="2811255"/>
              <a:ext cx="2031747" cy="158730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 userDrawn="1"/>
        </p:nvGrpSpPr>
        <p:grpSpPr>
          <a:xfrm>
            <a:off x="21232539" y="2261894"/>
            <a:ext cx="1890249" cy="2154577"/>
            <a:chOff x="10778324" y="2811255"/>
            <a:chExt cx="2031746" cy="2315860"/>
          </a:xfrm>
        </p:grpSpPr>
        <p:sp>
          <p:nvSpPr>
            <p:cNvPr id="13" name="TextBox 12"/>
            <p:cNvSpPr txBox="1"/>
            <p:nvPr/>
          </p:nvSpPr>
          <p:spPr>
            <a:xfrm>
              <a:off x="11029014" y="4531647"/>
              <a:ext cx="1530367" cy="59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88421"/>
              <a:r>
                <a:rPr lang="en-US" sz="3000" b="1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Fitness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8324" y="2811255"/>
              <a:ext cx="2031746" cy="158730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 userDrawn="1"/>
        </p:nvGrpSpPr>
        <p:grpSpPr>
          <a:xfrm>
            <a:off x="17409014" y="2261894"/>
            <a:ext cx="1890250" cy="2154577"/>
            <a:chOff x="14740723" y="2811255"/>
            <a:chExt cx="2031746" cy="2315860"/>
          </a:xfrm>
        </p:grpSpPr>
        <p:sp>
          <p:nvSpPr>
            <p:cNvPr id="16" name="TextBox 15"/>
            <p:cNvSpPr txBox="1"/>
            <p:nvPr/>
          </p:nvSpPr>
          <p:spPr>
            <a:xfrm>
              <a:off x="14969085" y="4531647"/>
              <a:ext cx="1575027" cy="59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88421"/>
              <a:r>
                <a:rPr lang="en-US" sz="3000" b="1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Marine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40723" y="2811255"/>
              <a:ext cx="2031746" cy="1587302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 userDrawn="1"/>
        </p:nvCxnSpPr>
        <p:spPr>
          <a:xfrm>
            <a:off x="4364569" y="5285643"/>
            <a:ext cx="0" cy="7653922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20410258" y="5300078"/>
            <a:ext cx="0" cy="7653922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>
            <a:off x="1196396" y="5203883"/>
            <a:ext cx="2373554" cy="7305000"/>
            <a:chOff x="250562" y="1633954"/>
            <a:chExt cx="1607931" cy="4948669"/>
          </a:xfrm>
        </p:grpSpPr>
        <p:pic>
          <p:nvPicPr>
            <p:cNvPr id="21" name="Picture 20" descr="nuvi2798lmt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689" y="4416257"/>
              <a:ext cx="1395984" cy="835152"/>
            </a:xfrm>
            <a:prstGeom prst="rect">
              <a:avLst/>
            </a:prstGeom>
          </p:spPr>
        </p:pic>
        <p:pic>
          <p:nvPicPr>
            <p:cNvPr id="22" name="Picture 2" descr="2011-Dodge-Journey-Uconnect-Touch-Media-Center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75" y="5319593"/>
              <a:ext cx="1188631" cy="12630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 descr="nuvi3597LMTHD_HR_037.13_small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395" y="1633954"/>
              <a:ext cx="1064822" cy="877518"/>
            </a:xfrm>
            <a:prstGeom prst="rect">
              <a:avLst/>
            </a:prstGeom>
          </p:spPr>
        </p:pic>
        <p:pic>
          <p:nvPicPr>
            <p:cNvPr id="24" name="Picture 23" descr="DashCam.jp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166" y="2599485"/>
              <a:ext cx="964874" cy="719504"/>
            </a:xfrm>
            <a:prstGeom prst="rect">
              <a:avLst/>
            </a:prstGeom>
          </p:spPr>
        </p:pic>
        <p:pic>
          <p:nvPicPr>
            <p:cNvPr id="25" name="Picture 24" descr="onDemand_iPhone_Single.jp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62" y="2942560"/>
              <a:ext cx="508001" cy="1143000"/>
            </a:xfrm>
            <a:prstGeom prst="rect">
              <a:avLst/>
            </a:prstGeom>
          </p:spPr>
        </p:pic>
        <p:pic>
          <p:nvPicPr>
            <p:cNvPr id="26" name="Picture 25" descr="zumo590LM_HR_2592.15sm.jp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203" y="3601076"/>
              <a:ext cx="1026290" cy="7620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 userDrawn="1"/>
        </p:nvGrpSpPr>
        <p:grpSpPr>
          <a:xfrm>
            <a:off x="4710088" y="5203883"/>
            <a:ext cx="3277403" cy="7305000"/>
            <a:chOff x="5708995" y="5369351"/>
            <a:chExt cx="3522738" cy="7851826"/>
          </a:xfrm>
        </p:grpSpPr>
        <p:grpSp>
          <p:nvGrpSpPr>
            <p:cNvPr id="28" name="Group 27"/>
            <p:cNvGrpSpPr/>
            <p:nvPr/>
          </p:nvGrpSpPr>
          <p:grpSpPr>
            <a:xfrm>
              <a:off x="5708995" y="5369351"/>
              <a:ext cx="3522738" cy="7851826"/>
              <a:chOff x="1798968" y="1694105"/>
              <a:chExt cx="2131270" cy="4750385"/>
            </a:xfrm>
          </p:grpSpPr>
          <p:pic>
            <p:nvPicPr>
              <p:cNvPr id="30" name="Picture 29" descr="alpha.jp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9377" y="4903629"/>
                <a:ext cx="1540861" cy="1540861"/>
              </a:xfrm>
              <a:prstGeom prst="rect">
                <a:avLst/>
              </a:prstGeom>
            </p:spPr>
          </p:pic>
          <p:pic>
            <p:nvPicPr>
              <p:cNvPr id="31" name="Picture 30" descr="VirbElite_HR_1173.1.jp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8968" y="4102655"/>
                <a:ext cx="1462356" cy="1462356"/>
              </a:xfrm>
              <a:prstGeom prst="rect">
                <a:avLst/>
              </a:prstGeom>
            </p:spPr>
          </p:pic>
          <p:pic>
            <p:nvPicPr>
              <p:cNvPr id="32" name="Picture 31" descr="Monterra_HR_044.2sm.jpg"/>
              <p:cNvPicPr>
                <a:picLocks noChangeAspect="1"/>
              </p:cNvPicPr>
              <p:nvPr/>
            </p:nvPicPr>
            <p:blipFill>
              <a:blip r:embed="rId1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9059" y="2806621"/>
                <a:ext cx="1227267" cy="1333630"/>
              </a:xfrm>
              <a:prstGeom prst="rect">
                <a:avLst/>
              </a:prstGeom>
            </p:spPr>
          </p:pic>
          <p:pic>
            <p:nvPicPr>
              <p:cNvPr id="33" name="Picture 32" descr="eTrex30_OF_901.png"/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93231" y="1694105"/>
                <a:ext cx="1371600" cy="914400"/>
              </a:xfrm>
              <a:prstGeom prst="rect">
                <a:avLst/>
              </a:prstGeom>
            </p:spPr>
          </p:pic>
          <p:pic>
            <p:nvPicPr>
              <p:cNvPr id="34" name="Picture 33" descr="ApproachG8_HR_1923.4_sm.jpg"/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2680" y="3820090"/>
                <a:ext cx="582375" cy="1086013"/>
              </a:xfrm>
              <a:prstGeom prst="rect">
                <a:avLst/>
              </a:prstGeom>
            </p:spPr>
          </p:pic>
        </p:grp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368" y="7267622"/>
              <a:ext cx="1056944" cy="1474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5" name="Group 34"/>
          <p:cNvGrpSpPr/>
          <p:nvPr userDrawn="1"/>
        </p:nvGrpSpPr>
        <p:grpSpPr>
          <a:xfrm>
            <a:off x="20864865" y="5212516"/>
            <a:ext cx="2906291" cy="7477615"/>
            <a:chOff x="10649497" y="5742206"/>
            <a:chExt cx="2978931" cy="7664507"/>
          </a:xfrm>
        </p:grpSpPr>
        <p:grpSp>
          <p:nvGrpSpPr>
            <p:cNvPr id="36" name="Group 35"/>
            <p:cNvGrpSpPr/>
            <p:nvPr/>
          </p:nvGrpSpPr>
          <p:grpSpPr>
            <a:xfrm>
              <a:off x="10649497" y="5742206"/>
              <a:ext cx="2978931" cy="7664507"/>
              <a:chOff x="3702517" y="1793014"/>
              <a:chExt cx="1890136" cy="486314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702517" y="1793014"/>
                <a:ext cx="1890136" cy="4863141"/>
                <a:chOff x="3702517" y="1793014"/>
                <a:chExt cx="1890136" cy="4863141"/>
              </a:xfrm>
            </p:grpSpPr>
            <p:pic>
              <p:nvPicPr>
                <p:cNvPr id="40" name="Picture 39" descr="Forerunner620_HR_0069.4-sm.jpg"/>
                <p:cNvPicPr>
                  <a:picLocks noChangeAspect="1"/>
                </p:cNvPicPr>
                <p:nvPr/>
              </p:nvPicPr>
              <p:blipFill>
                <a:blip r:embed="rId1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17456" y="2221929"/>
                  <a:ext cx="758265" cy="985745"/>
                </a:xfrm>
                <a:prstGeom prst="rect">
                  <a:avLst/>
                </a:prstGeom>
              </p:spPr>
            </p:pic>
            <p:pic>
              <p:nvPicPr>
                <p:cNvPr id="41" name="Picture 40" descr="forerunner10.jpg"/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4134" y="5416920"/>
                  <a:ext cx="1239235" cy="1239235"/>
                </a:xfrm>
                <a:prstGeom prst="rect">
                  <a:avLst/>
                </a:prstGeom>
              </p:spPr>
            </p:pic>
            <p:pic>
              <p:nvPicPr>
                <p:cNvPr id="42" name="Picture 8"/>
                <p:cNvPicPr>
                  <a:picLocks noChangeAspect="1" noChangeArrowheads="1"/>
                </p:cNvPicPr>
                <p:nvPr/>
              </p:nvPicPr>
              <p:blipFill>
                <a:blip r:embed="rId21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02517" y="4562122"/>
                  <a:ext cx="1034532" cy="10345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42" descr="Vector_HR_390_sm.jpg"/>
                <p:cNvPicPr>
                  <a:picLocks noChangeAspect="1"/>
                </p:cNvPicPr>
                <p:nvPr/>
              </p:nvPicPr>
              <p:blipFill>
                <a:blip r:embed="rId2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0848" y="3408871"/>
                  <a:ext cx="1151805" cy="716581"/>
                </a:xfrm>
                <a:prstGeom prst="rect">
                  <a:avLst/>
                </a:prstGeom>
              </p:spPr>
            </p:pic>
            <p:pic>
              <p:nvPicPr>
                <p:cNvPr id="44" name="Picture 43" descr="Edge510_HR_031.4_sm.jpg"/>
                <p:cNvPicPr>
                  <a:picLocks noChangeAspect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18545" y="4318969"/>
                  <a:ext cx="692872" cy="1111292"/>
                </a:xfrm>
                <a:prstGeom prst="rect">
                  <a:avLst/>
                </a:prstGeom>
              </p:spPr>
            </p:pic>
            <p:pic>
              <p:nvPicPr>
                <p:cNvPr id="45" name="Picture 44" descr="vivofit_HR_1708.10_sm2.jpg"/>
                <p:cNvPicPr>
                  <a:picLocks noChangeAspect="1"/>
                </p:cNvPicPr>
                <p:nvPr/>
              </p:nvPicPr>
              <p:blipFill>
                <a:blip r:embed="rId2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6982" y="1793014"/>
                  <a:ext cx="914435" cy="541803"/>
                </a:xfrm>
                <a:prstGeom prst="rect">
                  <a:avLst/>
                </a:prstGeom>
              </p:spPr>
            </p:pic>
          </p:grpSp>
          <p:pic>
            <p:nvPicPr>
              <p:cNvPr id="39" name="Picture 38" descr="Edge1000_HR_1923.2sm.jpg"/>
              <p:cNvPicPr>
                <a:picLocks noChangeAspect="1"/>
              </p:cNvPicPr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76619" y="3388769"/>
                <a:ext cx="588086" cy="1079138"/>
              </a:xfrm>
              <a:prstGeom prst="rect">
                <a:avLst/>
              </a:prstGeom>
            </p:spPr>
          </p:pic>
        </p:grp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857" y="6722762"/>
              <a:ext cx="852683" cy="1329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/>
          <p:cNvGrpSpPr/>
          <p:nvPr userDrawn="1"/>
        </p:nvGrpSpPr>
        <p:grpSpPr>
          <a:xfrm>
            <a:off x="17116996" y="5204090"/>
            <a:ext cx="2626330" cy="7309167"/>
            <a:chOff x="5752083" y="1685711"/>
            <a:chExt cx="1752817" cy="4878151"/>
          </a:xfrm>
        </p:grpSpPr>
        <p:pic>
          <p:nvPicPr>
            <p:cNvPr id="47" name="Picture 46" descr="gWind Transducer.jpg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600" y="3521316"/>
              <a:ext cx="1004300" cy="1004300"/>
            </a:xfrm>
            <a:prstGeom prst="rect">
              <a:avLst/>
            </a:prstGeom>
          </p:spPr>
        </p:pic>
        <p:pic>
          <p:nvPicPr>
            <p:cNvPr id="48" name="Picture 47" descr="Quatix_HR_033.5_small.jpg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8083" y="2747536"/>
              <a:ext cx="739740" cy="86227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3735" y="5705074"/>
              <a:ext cx="1600199" cy="85878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2614" y="4600454"/>
              <a:ext cx="1412543" cy="1059642"/>
            </a:xfrm>
            <a:prstGeom prst="rect">
              <a:avLst/>
            </a:prstGeom>
          </p:spPr>
        </p:pic>
        <p:pic>
          <p:nvPicPr>
            <p:cNvPr id="51" name="Picture 50" descr="GMR406xHD_HR_856_sm2.jpg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3735" y="1685711"/>
              <a:ext cx="1554025" cy="718737"/>
            </a:xfrm>
            <a:prstGeom prst="rect">
              <a:avLst/>
            </a:prstGeom>
          </p:spPr>
        </p:pic>
        <p:pic>
          <p:nvPicPr>
            <p:cNvPr id="52" name="Picture 51" descr="GMR24xHD_HR_2333_sm.jpg"/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7948" y="2440764"/>
              <a:ext cx="1010714" cy="488933"/>
            </a:xfrm>
            <a:prstGeom prst="rect">
              <a:avLst/>
            </a:prstGeom>
          </p:spPr>
        </p:pic>
        <p:pic>
          <p:nvPicPr>
            <p:cNvPr id="53" name="Picture 52" descr="echo551dv_HR_100.2_sm2.jpg"/>
            <p:cNvPicPr>
              <a:picLocks noChangeAspect="1"/>
            </p:cNvPicPr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083" y="3388769"/>
              <a:ext cx="890599" cy="1102909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 userDrawn="1"/>
        </p:nvGrpSpPr>
        <p:grpSpPr>
          <a:xfrm>
            <a:off x="11484059" y="2184176"/>
            <a:ext cx="1739214" cy="2225207"/>
            <a:chOff x="5667659" y="1069982"/>
            <a:chExt cx="849619" cy="1087030"/>
          </a:xfrm>
        </p:grpSpPr>
        <p:sp>
          <p:nvSpPr>
            <p:cNvPr id="55" name="TextBox 54"/>
            <p:cNvSpPr txBox="1"/>
            <p:nvPr/>
          </p:nvSpPr>
          <p:spPr>
            <a:xfrm>
              <a:off x="5688060" y="1886380"/>
              <a:ext cx="829218" cy="270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088421"/>
              <a:r>
                <a:rPr lang="en-US" sz="3000" b="1" dirty="0">
                  <a:solidFill>
                    <a:prstClr val="black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Aviation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7659" y="1069982"/>
              <a:ext cx="839455" cy="655825"/>
            </a:xfrm>
            <a:prstGeom prst="rect">
              <a:avLst/>
            </a:prstGeom>
          </p:spPr>
        </p:pic>
      </p:grpSp>
      <p:cxnSp>
        <p:nvCxnSpPr>
          <p:cNvPr id="57" name="Straight Connector 56"/>
          <p:cNvCxnSpPr/>
          <p:nvPr userDrawn="1"/>
        </p:nvCxnSpPr>
        <p:spPr>
          <a:xfrm>
            <a:off x="8276607" y="5285643"/>
            <a:ext cx="0" cy="7653922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16447465" y="5285643"/>
            <a:ext cx="0" cy="7653922"/>
          </a:xfrm>
          <a:prstGeom prst="line">
            <a:avLst/>
          </a:prstGeom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 userDrawn="1"/>
        </p:nvGrpSpPr>
        <p:grpSpPr>
          <a:xfrm>
            <a:off x="8544720" y="5441378"/>
            <a:ext cx="7470854" cy="6783018"/>
            <a:chOff x="4043162" y="2813540"/>
            <a:chExt cx="4014525" cy="3644911"/>
          </a:xfrm>
        </p:grpSpPr>
        <p:pic>
          <p:nvPicPr>
            <p:cNvPr id="60" name="Picture 2" descr="http://www8.garmin.com/HiRes/aviation/gtn750/ff750650-lg.jpg"/>
            <p:cNvPicPr>
              <a:picLocks noChangeAspect="1" noChangeArrowheads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657" y="4660569"/>
              <a:ext cx="1308259" cy="1797882"/>
            </a:xfrm>
            <a:prstGeom prst="rect">
              <a:avLst/>
            </a:prstGeom>
            <a:noFill/>
          </p:spPr>
        </p:pic>
        <p:pic>
          <p:nvPicPr>
            <p:cNvPr id="61" name="Picture 1" descr="C:\Users\wagoner\AppData\Local\Microsoft\Windows\Temporary Internet Files\Content.Outlook\9OZGX0QY\G3000 (2).png"/>
            <p:cNvPicPr>
              <a:picLocks noChangeAspect="1" noChangeArrowheads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3162" y="4965697"/>
              <a:ext cx="1566788" cy="1075208"/>
            </a:xfrm>
            <a:prstGeom prst="rect">
              <a:avLst/>
            </a:prstGeom>
            <a:noFill/>
          </p:spPr>
        </p:pic>
        <p:pic>
          <p:nvPicPr>
            <p:cNvPr id="62" name="Picture 61" descr="D2PilotWatch_HR_100.6-sm.jpg"/>
            <p:cNvPicPr>
              <a:picLocks noChangeAspect="1"/>
            </p:cNvPicPr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7667" y="5178253"/>
              <a:ext cx="600020" cy="776276"/>
            </a:xfrm>
            <a:prstGeom prst="rect">
              <a:avLst/>
            </a:prstGeom>
          </p:spPr>
        </p:pic>
        <p:pic>
          <p:nvPicPr>
            <p:cNvPr id="63" name="Picture 62" descr="aera796_HR_102.26sm.jpg"/>
            <p:cNvPicPr>
              <a:picLocks noChangeAspect="1"/>
            </p:cNvPicPr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127" y="5071982"/>
              <a:ext cx="625792" cy="965806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0708" y="2813540"/>
              <a:ext cx="3805756" cy="1708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Rectangle 64"/>
          <p:cNvSpPr/>
          <p:nvPr userDrawn="1"/>
        </p:nvSpPr>
        <p:spPr>
          <a:xfrm>
            <a:off x="-1" y="13316629"/>
            <a:ext cx="24387175" cy="39937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s We Ser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7" cy="13716893"/>
          </a:xfrm>
          <a:prstGeom prst="rect">
            <a:avLst/>
          </a:prstGeom>
        </p:spPr>
      </p:pic>
      <p:sp>
        <p:nvSpPr>
          <p:cNvPr id="4" name="Rectangle 10"/>
          <p:cNvSpPr/>
          <p:nvPr userDrawn="1"/>
        </p:nvSpPr>
        <p:spPr>
          <a:xfrm>
            <a:off x="1068387" y="7724275"/>
            <a:ext cx="21131463" cy="2196874"/>
          </a:xfrm>
          <a:custGeom>
            <a:avLst/>
            <a:gdLst>
              <a:gd name="connsiteX0" fmla="*/ 0 w 12192000"/>
              <a:gd name="connsiteY0" fmla="*/ 0 h 1114335"/>
              <a:gd name="connsiteX1" fmla="*/ 12192000 w 12192000"/>
              <a:gd name="connsiteY1" fmla="*/ 0 h 1114335"/>
              <a:gd name="connsiteX2" fmla="*/ 12192000 w 12192000"/>
              <a:gd name="connsiteY2" fmla="*/ 1114335 h 1114335"/>
              <a:gd name="connsiteX3" fmla="*/ 0 w 12192000"/>
              <a:gd name="connsiteY3" fmla="*/ 1114335 h 1114335"/>
              <a:gd name="connsiteX4" fmla="*/ 0 w 12192000"/>
              <a:gd name="connsiteY4" fmla="*/ 0 h 1114335"/>
              <a:gd name="connsiteX0" fmla="*/ 0 w 12192000"/>
              <a:gd name="connsiteY0" fmla="*/ 0 h 1114335"/>
              <a:gd name="connsiteX1" fmla="*/ 12192000 w 12192000"/>
              <a:gd name="connsiteY1" fmla="*/ 0 h 1114335"/>
              <a:gd name="connsiteX2" fmla="*/ 12192000 w 12192000"/>
              <a:gd name="connsiteY2" fmla="*/ 1114335 h 1114335"/>
              <a:gd name="connsiteX3" fmla="*/ 382138 w 12192000"/>
              <a:gd name="connsiteY3" fmla="*/ 1114335 h 1114335"/>
              <a:gd name="connsiteX4" fmla="*/ 0 w 12192000"/>
              <a:gd name="connsiteY4" fmla="*/ 0 h 1114335"/>
              <a:gd name="connsiteX0" fmla="*/ 300250 w 11809862"/>
              <a:gd name="connsiteY0" fmla="*/ 13648 h 1114335"/>
              <a:gd name="connsiteX1" fmla="*/ 11809862 w 11809862"/>
              <a:gd name="connsiteY1" fmla="*/ 0 h 1114335"/>
              <a:gd name="connsiteX2" fmla="*/ 11809862 w 11809862"/>
              <a:gd name="connsiteY2" fmla="*/ 1114335 h 1114335"/>
              <a:gd name="connsiteX3" fmla="*/ 0 w 11809862"/>
              <a:gd name="connsiteY3" fmla="*/ 1114335 h 1114335"/>
              <a:gd name="connsiteX4" fmla="*/ 300250 w 11809862"/>
              <a:gd name="connsiteY4" fmla="*/ 13648 h 1114335"/>
              <a:gd name="connsiteX0" fmla="*/ 300250 w 11809862"/>
              <a:gd name="connsiteY0" fmla="*/ 13648 h 1114335"/>
              <a:gd name="connsiteX1" fmla="*/ 10646984 w 11809862"/>
              <a:gd name="connsiteY1" fmla="*/ 0 h 1114335"/>
              <a:gd name="connsiteX2" fmla="*/ 11809862 w 11809862"/>
              <a:gd name="connsiteY2" fmla="*/ 1114335 h 1114335"/>
              <a:gd name="connsiteX3" fmla="*/ 0 w 11809862"/>
              <a:gd name="connsiteY3" fmla="*/ 1114335 h 1114335"/>
              <a:gd name="connsiteX4" fmla="*/ 300250 w 11809862"/>
              <a:gd name="connsiteY4" fmla="*/ 13648 h 1114335"/>
              <a:gd name="connsiteX0" fmla="*/ 300250 w 10646984"/>
              <a:gd name="connsiteY0" fmla="*/ 13648 h 1114335"/>
              <a:gd name="connsiteX1" fmla="*/ 10646984 w 10646984"/>
              <a:gd name="connsiteY1" fmla="*/ 0 h 1114335"/>
              <a:gd name="connsiteX2" fmla="*/ 10328931 w 10646984"/>
              <a:gd name="connsiteY2" fmla="*/ 1104396 h 1114335"/>
              <a:gd name="connsiteX3" fmla="*/ 0 w 10646984"/>
              <a:gd name="connsiteY3" fmla="*/ 1114335 h 1114335"/>
              <a:gd name="connsiteX4" fmla="*/ 300250 w 10646984"/>
              <a:gd name="connsiteY4" fmla="*/ 13648 h 1114335"/>
              <a:gd name="connsiteX0" fmla="*/ 300250 w 10646984"/>
              <a:gd name="connsiteY0" fmla="*/ 13648 h 1114335"/>
              <a:gd name="connsiteX1" fmla="*/ 10646984 w 10646984"/>
              <a:gd name="connsiteY1" fmla="*/ 0 h 1114335"/>
              <a:gd name="connsiteX2" fmla="*/ 10328931 w 10646984"/>
              <a:gd name="connsiteY2" fmla="*/ 1104396 h 1114335"/>
              <a:gd name="connsiteX3" fmla="*/ 0 w 10646984"/>
              <a:gd name="connsiteY3" fmla="*/ 1114335 h 1114335"/>
              <a:gd name="connsiteX4" fmla="*/ 300250 w 10646984"/>
              <a:gd name="connsiteY4" fmla="*/ 13648 h 1114335"/>
              <a:gd name="connsiteX0" fmla="*/ 300250 w 10627106"/>
              <a:gd name="connsiteY0" fmla="*/ 13648 h 1114335"/>
              <a:gd name="connsiteX1" fmla="*/ 10627106 w 10627106"/>
              <a:gd name="connsiteY1" fmla="*/ 0 h 1114335"/>
              <a:gd name="connsiteX2" fmla="*/ 10328931 w 10627106"/>
              <a:gd name="connsiteY2" fmla="*/ 1104396 h 1114335"/>
              <a:gd name="connsiteX3" fmla="*/ 0 w 10627106"/>
              <a:gd name="connsiteY3" fmla="*/ 1114335 h 1114335"/>
              <a:gd name="connsiteX4" fmla="*/ 300250 w 10627106"/>
              <a:gd name="connsiteY4" fmla="*/ 13648 h 1114335"/>
              <a:gd name="connsiteX0" fmla="*/ 300250 w 10639221"/>
              <a:gd name="connsiteY0" fmla="*/ 1574 h 1102261"/>
              <a:gd name="connsiteX1" fmla="*/ 10639221 w 10639221"/>
              <a:gd name="connsiteY1" fmla="*/ 0 h 1102261"/>
              <a:gd name="connsiteX2" fmla="*/ 10328931 w 10639221"/>
              <a:gd name="connsiteY2" fmla="*/ 1092322 h 1102261"/>
              <a:gd name="connsiteX3" fmla="*/ 0 w 10639221"/>
              <a:gd name="connsiteY3" fmla="*/ 1102261 h 1102261"/>
              <a:gd name="connsiteX4" fmla="*/ 300250 w 10639221"/>
              <a:gd name="connsiteY4" fmla="*/ 1574 h 1102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9221" h="1102261">
                <a:moveTo>
                  <a:pt x="300250" y="1574"/>
                </a:moveTo>
                <a:lnTo>
                  <a:pt x="10639221" y="0"/>
                </a:lnTo>
                <a:lnTo>
                  <a:pt x="10328931" y="1092322"/>
                </a:lnTo>
                <a:lnTo>
                  <a:pt x="0" y="1102261"/>
                </a:lnTo>
                <a:lnTo>
                  <a:pt x="300250" y="1574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792787" y="8007104"/>
            <a:ext cx="110956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421"/>
            <a:r>
              <a:rPr lang="en-US" sz="10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Markets We Serve</a:t>
            </a:r>
          </a:p>
        </p:txBody>
      </p:sp>
    </p:spTree>
    <p:extLst>
      <p:ext uri="{BB962C8B-B14F-4D97-AF65-F5344CB8AC3E}">
        <p14:creationId xmlns:p14="http://schemas.microsoft.com/office/powerpoint/2010/main" val="185336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omoti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911" y="-18559"/>
            <a:ext cx="15779410" cy="13863542"/>
          </a:xfrm>
          <a:prstGeom prst="rect">
            <a:avLst/>
          </a:prstGeom>
        </p:spPr>
      </p:pic>
      <p:sp>
        <p:nvSpPr>
          <p:cNvPr id="5" name="Parallelogram 12"/>
          <p:cNvSpPr/>
          <p:nvPr/>
        </p:nvSpPr>
        <p:spPr>
          <a:xfrm>
            <a:off x="3369285" y="-625733"/>
            <a:ext cx="14147227" cy="1449413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4630199 w 10508287"/>
              <a:gd name="connsiteY0" fmla="*/ 14063897 h 14087533"/>
              <a:gd name="connsiteX1" fmla="*/ 0 w 10508287"/>
              <a:gd name="connsiteY1" fmla="*/ 0 h 14087533"/>
              <a:gd name="connsiteX2" fmla="*/ 10508287 w 10508287"/>
              <a:gd name="connsiteY2" fmla="*/ 89829 h 14087533"/>
              <a:gd name="connsiteX3" fmla="*/ 7100098 w 10508287"/>
              <a:gd name="connsiteY3" fmla="*/ 14087533 h 14087533"/>
              <a:gd name="connsiteX4" fmla="*/ 4630199 w 10508287"/>
              <a:gd name="connsiteY4" fmla="*/ 14063897 h 14087533"/>
              <a:gd name="connsiteX0" fmla="*/ 0 w 13176907"/>
              <a:gd name="connsiteY0" fmla="*/ 14087230 h 14087533"/>
              <a:gd name="connsiteX1" fmla="*/ 2668620 w 13176907"/>
              <a:gd name="connsiteY1" fmla="*/ 0 h 14087533"/>
              <a:gd name="connsiteX2" fmla="*/ 13176907 w 13176907"/>
              <a:gd name="connsiteY2" fmla="*/ 89829 h 14087533"/>
              <a:gd name="connsiteX3" fmla="*/ 9768718 w 13176907"/>
              <a:gd name="connsiteY3" fmla="*/ 14087533 h 14087533"/>
              <a:gd name="connsiteX4" fmla="*/ 0 w 13176907"/>
              <a:gd name="connsiteY4" fmla="*/ 14087230 h 140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76907" h="14087533">
                <a:moveTo>
                  <a:pt x="0" y="14087230"/>
                </a:moveTo>
                <a:lnTo>
                  <a:pt x="2668620" y="0"/>
                </a:lnTo>
                <a:lnTo>
                  <a:pt x="13176907" y="89829"/>
                </a:lnTo>
                <a:lnTo>
                  <a:pt x="9768718" y="14087533"/>
                </a:lnTo>
                <a:lnTo>
                  <a:pt x="0" y="140872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Parallelogram 12"/>
          <p:cNvSpPr/>
          <p:nvPr/>
        </p:nvSpPr>
        <p:spPr>
          <a:xfrm>
            <a:off x="13498044" y="-508993"/>
            <a:ext cx="4267889" cy="1437739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0 w 3975166"/>
              <a:gd name="connsiteY0" fmla="*/ 13974068 h 13997704"/>
              <a:gd name="connsiteX1" fmla="*/ 3493517 w 3975166"/>
              <a:gd name="connsiteY1" fmla="*/ 0 h 13997704"/>
              <a:gd name="connsiteX2" fmla="*/ 3975166 w 3975166"/>
              <a:gd name="connsiteY2" fmla="*/ 0 h 13997704"/>
              <a:gd name="connsiteX3" fmla="*/ 2469899 w 3975166"/>
              <a:gd name="connsiteY3" fmla="*/ 13997704 h 13997704"/>
              <a:gd name="connsiteX4" fmla="*/ 0 w 3975166"/>
              <a:gd name="connsiteY4" fmla="*/ 13974068 h 13997704"/>
              <a:gd name="connsiteX0" fmla="*/ 0 w 3975166"/>
              <a:gd name="connsiteY0" fmla="*/ 13974068 h 13974067"/>
              <a:gd name="connsiteX1" fmla="*/ 3493517 w 3975166"/>
              <a:gd name="connsiteY1" fmla="*/ 0 h 13974067"/>
              <a:gd name="connsiteX2" fmla="*/ 3975166 w 3975166"/>
              <a:gd name="connsiteY2" fmla="*/ 0 h 13974067"/>
              <a:gd name="connsiteX3" fmla="*/ 627389 w 3975166"/>
              <a:gd name="connsiteY3" fmla="*/ 13966185 h 13974067"/>
              <a:gd name="connsiteX4" fmla="*/ 0 w 3975166"/>
              <a:gd name="connsiteY4" fmla="*/ 13974068 h 139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166" h="13974067">
                <a:moveTo>
                  <a:pt x="0" y="13974068"/>
                </a:moveTo>
                <a:lnTo>
                  <a:pt x="3493517" y="0"/>
                </a:lnTo>
                <a:lnTo>
                  <a:pt x="3975166" y="0"/>
                </a:lnTo>
                <a:lnTo>
                  <a:pt x="627389" y="13966185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011" y="4545645"/>
            <a:ext cx="4344789" cy="2427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704" y="2362006"/>
            <a:ext cx="3937994" cy="2371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1521" y="7308889"/>
            <a:ext cx="3685153" cy="2653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020" y="10302120"/>
            <a:ext cx="5165932" cy="28934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485" y="10326922"/>
            <a:ext cx="3694889" cy="28934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18" y="7655398"/>
            <a:ext cx="3080789" cy="2270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643" y="7308889"/>
            <a:ext cx="3080787" cy="2205197"/>
          </a:xfrm>
          <a:prstGeom prst="rect">
            <a:avLst/>
          </a:prstGeom>
        </p:spPr>
      </p:pic>
      <p:pic>
        <p:nvPicPr>
          <p:cNvPr id="14" name="Picture 2" descr="C:\Users\porters\AppData\Local\Microsoft\Windows\Temporary Internet Files\Content.Outlook\FLMXRROP\VIRB_X_HR_3397 (1)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4777" y="2348848"/>
            <a:ext cx="2081072" cy="190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487" y="4522701"/>
            <a:ext cx="3989488" cy="2695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9643" y="2332474"/>
            <a:ext cx="3154492" cy="19162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189" y="892378"/>
            <a:ext cx="1142010" cy="892195"/>
          </a:xfrm>
          <a:prstGeom prst="rect">
            <a:avLst/>
          </a:prstGeom>
        </p:spPr>
      </p:pic>
      <p:sp>
        <p:nvSpPr>
          <p:cNvPr id="20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Automotive</a:t>
            </a:r>
          </a:p>
        </p:txBody>
      </p:sp>
    </p:spTree>
    <p:extLst>
      <p:ext uri="{BB962C8B-B14F-4D97-AF65-F5344CB8AC3E}">
        <p14:creationId xmlns:p14="http://schemas.microsoft.com/office/powerpoint/2010/main" val="5364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do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5687" y="-182586"/>
            <a:ext cx="17257628" cy="13898586"/>
          </a:xfrm>
          <a:prstGeom prst="rect">
            <a:avLst/>
          </a:prstGeom>
        </p:spPr>
      </p:pic>
      <p:sp>
        <p:nvSpPr>
          <p:cNvPr id="17" name="Parallelogram 12"/>
          <p:cNvSpPr/>
          <p:nvPr userDrawn="1"/>
        </p:nvSpPr>
        <p:spPr>
          <a:xfrm>
            <a:off x="3369285" y="-625733"/>
            <a:ext cx="14147227" cy="1449413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4630199 w 10508287"/>
              <a:gd name="connsiteY0" fmla="*/ 14063897 h 14087533"/>
              <a:gd name="connsiteX1" fmla="*/ 0 w 10508287"/>
              <a:gd name="connsiteY1" fmla="*/ 0 h 14087533"/>
              <a:gd name="connsiteX2" fmla="*/ 10508287 w 10508287"/>
              <a:gd name="connsiteY2" fmla="*/ 89829 h 14087533"/>
              <a:gd name="connsiteX3" fmla="*/ 7100098 w 10508287"/>
              <a:gd name="connsiteY3" fmla="*/ 14087533 h 14087533"/>
              <a:gd name="connsiteX4" fmla="*/ 4630199 w 10508287"/>
              <a:gd name="connsiteY4" fmla="*/ 14063897 h 14087533"/>
              <a:gd name="connsiteX0" fmla="*/ 0 w 13176907"/>
              <a:gd name="connsiteY0" fmla="*/ 14087230 h 14087533"/>
              <a:gd name="connsiteX1" fmla="*/ 2668620 w 13176907"/>
              <a:gd name="connsiteY1" fmla="*/ 0 h 14087533"/>
              <a:gd name="connsiteX2" fmla="*/ 13176907 w 13176907"/>
              <a:gd name="connsiteY2" fmla="*/ 89829 h 14087533"/>
              <a:gd name="connsiteX3" fmla="*/ 9768718 w 13176907"/>
              <a:gd name="connsiteY3" fmla="*/ 14087533 h 14087533"/>
              <a:gd name="connsiteX4" fmla="*/ 0 w 13176907"/>
              <a:gd name="connsiteY4" fmla="*/ 14087230 h 140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76907" h="14087533">
                <a:moveTo>
                  <a:pt x="0" y="14087230"/>
                </a:moveTo>
                <a:lnTo>
                  <a:pt x="2668620" y="0"/>
                </a:lnTo>
                <a:lnTo>
                  <a:pt x="13176907" y="89829"/>
                </a:lnTo>
                <a:lnTo>
                  <a:pt x="9768718" y="14087533"/>
                </a:lnTo>
                <a:lnTo>
                  <a:pt x="0" y="140872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arallelogram 12"/>
          <p:cNvSpPr/>
          <p:nvPr userDrawn="1"/>
        </p:nvSpPr>
        <p:spPr>
          <a:xfrm>
            <a:off x="13498044" y="-508993"/>
            <a:ext cx="4267889" cy="1437739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0 w 3975166"/>
              <a:gd name="connsiteY0" fmla="*/ 13974068 h 13997704"/>
              <a:gd name="connsiteX1" fmla="*/ 3493517 w 3975166"/>
              <a:gd name="connsiteY1" fmla="*/ 0 h 13997704"/>
              <a:gd name="connsiteX2" fmla="*/ 3975166 w 3975166"/>
              <a:gd name="connsiteY2" fmla="*/ 0 h 13997704"/>
              <a:gd name="connsiteX3" fmla="*/ 2469899 w 3975166"/>
              <a:gd name="connsiteY3" fmla="*/ 13997704 h 13997704"/>
              <a:gd name="connsiteX4" fmla="*/ 0 w 3975166"/>
              <a:gd name="connsiteY4" fmla="*/ 13974068 h 13997704"/>
              <a:gd name="connsiteX0" fmla="*/ 0 w 3975166"/>
              <a:gd name="connsiteY0" fmla="*/ 13974068 h 13974067"/>
              <a:gd name="connsiteX1" fmla="*/ 3493517 w 3975166"/>
              <a:gd name="connsiteY1" fmla="*/ 0 h 13974067"/>
              <a:gd name="connsiteX2" fmla="*/ 3975166 w 3975166"/>
              <a:gd name="connsiteY2" fmla="*/ 0 h 13974067"/>
              <a:gd name="connsiteX3" fmla="*/ 627389 w 3975166"/>
              <a:gd name="connsiteY3" fmla="*/ 13966185 h 13974067"/>
              <a:gd name="connsiteX4" fmla="*/ 0 w 3975166"/>
              <a:gd name="connsiteY4" fmla="*/ 13974068 h 139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166" h="13974067">
                <a:moveTo>
                  <a:pt x="0" y="13974068"/>
                </a:moveTo>
                <a:lnTo>
                  <a:pt x="3493517" y="0"/>
                </a:lnTo>
                <a:lnTo>
                  <a:pt x="3975166" y="0"/>
                </a:lnTo>
                <a:lnTo>
                  <a:pt x="627389" y="13966185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Outdoor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2013" y="6177700"/>
            <a:ext cx="8539629" cy="6686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624" y="7213829"/>
            <a:ext cx="1963298" cy="4972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75" y="2676158"/>
            <a:ext cx="3777488" cy="3777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68" y="7669049"/>
            <a:ext cx="2348133" cy="4599250"/>
          </a:xfrm>
          <a:prstGeom prst="rect">
            <a:avLst/>
          </a:prstGeom>
        </p:spPr>
      </p:pic>
      <p:pic>
        <p:nvPicPr>
          <p:cNvPr id="10" name="Picture 4" descr=" f&amp;#275;nix&amp;reg; 3 Sapph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5083" y="2676158"/>
            <a:ext cx="3240396" cy="324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explore.garmin.com/en-US/golf/content/images/gallery-s20-img01-white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0566" y="2401398"/>
            <a:ext cx="2421084" cy="405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s://static.garmincdn.com/en/products/010-01409-00/g/cf-lg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1971" y="2833160"/>
            <a:ext cx="1956250" cy="36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221" y="863035"/>
            <a:ext cx="1041108" cy="8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0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tnes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5583" y="447"/>
            <a:ext cx="15241592" cy="13715553"/>
          </a:xfrm>
          <a:prstGeom prst="rect">
            <a:avLst/>
          </a:prstGeom>
        </p:spPr>
      </p:pic>
      <p:sp>
        <p:nvSpPr>
          <p:cNvPr id="17" name="Parallelogram 12"/>
          <p:cNvSpPr/>
          <p:nvPr userDrawn="1"/>
        </p:nvSpPr>
        <p:spPr>
          <a:xfrm>
            <a:off x="3369285" y="-625733"/>
            <a:ext cx="14147227" cy="1449413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4630199 w 10508287"/>
              <a:gd name="connsiteY0" fmla="*/ 14063897 h 14087533"/>
              <a:gd name="connsiteX1" fmla="*/ 0 w 10508287"/>
              <a:gd name="connsiteY1" fmla="*/ 0 h 14087533"/>
              <a:gd name="connsiteX2" fmla="*/ 10508287 w 10508287"/>
              <a:gd name="connsiteY2" fmla="*/ 89829 h 14087533"/>
              <a:gd name="connsiteX3" fmla="*/ 7100098 w 10508287"/>
              <a:gd name="connsiteY3" fmla="*/ 14087533 h 14087533"/>
              <a:gd name="connsiteX4" fmla="*/ 4630199 w 10508287"/>
              <a:gd name="connsiteY4" fmla="*/ 14063897 h 14087533"/>
              <a:gd name="connsiteX0" fmla="*/ 0 w 13176907"/>
              <a:gd name="connsiteY0" fmla="*/ 14087230 h 14087533"/>
              <a:gd name="connsiteX1" fmla="*/ 2668620 w 13176907"/>
              <a:gd name="connsiteY1" fmla="*/ 0 h 14087533"/>
              <a:gd name="connsiteX2" fmla="*/ 13176907 w 13176907"/>
              <a:gd name="connsiteY2" fmla="*/ 89829 h 14087533"/>
              <a:gd name="connsiteX3" fmla="*/ 9768718 w 13176907"/>
              <a:gd name="connsiteY3" fmla="*/ 14087533 h 14087533"/>
              <a:gd name="connsiteX4" fmla="*/ 0 w 13176907"/>
              <a:gd name="connsiteY4" fmla="*/ 14087230 h 1408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76907" h="14087533">
                <a:moveTo>
                  <a:pt x="0" y="14087230"/>
                </a:moveTo>
                <a:lnTo>
                  <a:pt x="2668620" y="0"/>
                </a:lnTo>
                <a:lnTo>
                  <a:pt x="13176907" y="89829"/>
                </a:lnTo>
                <a:lnTo>
                  <a:pt x="9768718" y="14087533"/>
                </a:lnTo>
                <a:lnTo>
                  <a:pt x="0" y="140872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Parallelogram 12"/>
          <p:cNvSpPr/>
          <p:nvPr userDrawn="1"/>
        </p:nvSpPr>
        <p:spPr>
          <a:xfrm>
            <a:off x="13498044" y="-508993"/>
            <a:ext cx="4267889" cy="14377393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  <a:gd name="connsiteX0" fmla="*/ 0 w 5878088"/>
              <a:gd name="connsiteY0" fmla="*/ 13974068 h 13974068"/>
              <a:gd name="connsiteX1" fmla="*/ 3493517 w 5878088"/>
              <a:gd name="connsiteY1" fmla="*/ 0 h 13974068"/>
              <a:gd name="connsiteX2" fmla="*/ 5878088 w 5878088"/>
              <a:gd name="connsiteY2" fmla="*/ 0 h 13974068"/>
              <a:gd name="connsiteX3" fmla="*/ 4961494 w 5878088"/>
              <a:gd name="connsiteY3" fmla="*/ 13974068 h 13974068"/>
              <a:gd name="connsiteX4" fmla="*/ 0 w 5878088"/>
              <a:gd name="connsiteY4" fmla="*/ 13974068 h 13974068"/>
              <a:gd name="connsiteX0" fmla="*/ 0 w 5878088"/>
              <a:gd name="connsiteY0" fmla="*/ 13974068 h 13997704"/>
              <a:gd name="connsiteX1" fmla="*/ 3493517 w 5878088"/>
              <a:gd name="connsiteY1" fmla="*/ 0 h 13997704"/>
              <a:gd name="connsiteX2" fmla="*/ 5878088 w 5878088"/>
              <a:gd name="connsiteY2" fmla="*/ 0 h 13997704"/>
              <a:gd name="connsiteX3" fmla="*/ 2469899 w 5878088"/>
              <a:gd name="connsiteY3" fmla="*/ 13997704 h 13997704"/>
              <a:gd name="connsiteX4" fmla="*/ 0 w 5878088"/>
              <a:gd name="connsiteY4" fmla="*/ 13974068 h 13997704"/>
              <a:gd name="connsiteX0" fmla="*/ 0 w 3975166"/>
              <a:gd name="connsiteY0" fmla="*/ 13974068 h 13997704"/>
              <a:gd name="connsiteX1" fmla="*/ 3493517 w 3975166"/>
              <a:gd name="connsiteY1" fmla="*/ 0 h 13997704"/>
              <a:gd name="connsiteX2" fmla="*/ 3975166 w 3975166"/>
              <a:gd name="connsiteY2" fmla="*/ 0 h 13997704"/>
              <a:gd name="connsiteX3" fmla="*/ 2469899 w 3975166"/>
              <a:gd name="connsiteY3" fmla="*/ 13997704 h 13997704"/>
              <a:gd name="connsiteX4" fmla="*/ 0 w 3975166"/>
              <a:gd name="connsiteY4" fmla="*/ 13974068 h 13997704"/>
              <a:gd name="connsiteX0" fmla="*/ 0 w 3975166"/>
              <a:gd name="connsiteY0" fmla="*/ 13974068 h 13974067"/>
              <a:gd name="connsiteX1" fmla="*/ 3493517 w 3975166"/>
              <a:gd name="connsiteY1" fmla="*/ 0 h 13974067"/>
              <a:gd name="connsiteX2" fmla="*/ 3975166 w 3975166"/>
              <a:gd name="connsiteY2" fmla="*/ 0 h 13974067"/>
              <a:gd name="connsiteX3" fmla="*/ 627389 w 3975166"/>
              <a:gd name="connsiteY3" fmla="*/ 13966185 h 13974067"/>
              <a:gd name="connsiteX4" fmla="*/ 0 w 3975166"/>
              <a:gd name="connsiteY4" fmla="*/ 13974068 h 139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166" h="13974067">
                <a:moveTo>
                  <a:pt x="0" y="13974068"/>
                </a:moveTo>
                <a:lnTo>
                  <a:pt x="3493517" y="0"/>
                </a:lnTo>
                <a:lnTo>
                  <a:pt x="3975166" y="0"/>
                </a:lnTo>
                <a:lnTo>
                  <a:pt x="627389" y="13966185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D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Parallelogram 2"/>
          <p:cNvSpPr/>
          <p:nvPr userDrawn="1"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39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00"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058987" y="681628"/>
            <a:ext cx="11353800" cy="1155025"/>
          </a:xfrm>
        </p:spPr>
        <p:txBody>
          <a:bodyPr anchor="b">
            <a:noAutofit/>
          </a:bodyPr>
          <a:lstStyle>
            <a:lvl1pPr algn="l">
              <a:defRPr sz="7000" b="1">
                <a:solidFill>
                  <a:srgbClr val="003958"/>
                </a:solidFill>
                <a:latin typeface="+mj-lt"/>
              </a:defRPr>
            </a:lvl1pPr>
          </a:lstStyle>
          <a:p>
            <a:r>
              <a:rPr lang="en-US" dirty="0"/>
              <a:t>Fitness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361" y="1965401"/>
            <a:ext cx="4950975" cy="4950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541" y="5843817"/>
            <a:ext cx="4462254" cy="4462254"/>
          </a:xfrm>
          <a:prstGeom prst="rect">
            <a:avLst/>
          </a:prstGeom>
        </p:spPr>
      </p:pic>
      <p:pic>
        <p:nvPicPr>
          <p:cNvPr id="23" name="Picture 2" descr="v&amp;iacute;vosmart&amp;reg; HR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360" y="2679899"/>
            <a:ext cx="3715857" cy="371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Forerunner&amp;reg; 25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248" y="2628166"/>
            <a:ext cx="3848912" cy="38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orerunner&amp;reg; 235"/>
          <p:cNvPicPr>
            <a:picLocks noChangeAspect="1" noChangeArrowheads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64" y="2669808"/>
            <a:ext cx="3765632" cy="37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Garmin Index&amp;trade; Smart Scale"/>
          <p:cNvPicPr>
            <a:picLocks noChangeAspect="1" noChangeArrowheads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592" y="6754082"/>
            <a:ext cx="2956517" cy="29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Edge&amp;reg; 520"/>
          <p:cNvPicPr>
            <a:picLocks noChangeAspect="1" noChangeArrowheads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2221" y="6190835"/>
            <a:ext cx="3963407" cy="396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Varia&amp;trade; Smart Bike Lights"/>
          <p:cNvPicPr>
            <a:picLocks noChangeAspect="1" noChangeArrowheads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668" y="9860728"/>
            <a:ext cx="3173440" cy="317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Varia Vision&amp;trade; In-sight Display"/>
          <p:cNvPicPr>
            <a:picLocks noChangeAspect="1" noChangeArrowheads="1"/>
          </p:cNvPicPr>
          <p:nvPr userDrawn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0263">
            <a:off x="5312571" y="9834583"/>
            <a:ext cx="3126901" cy="312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Varia&amp;trade; Rearview Radar"/>
          <p:cNvPicPr>
            <a:picLocks noChangeAspect="1" noChangeArrowheads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8479" y="9829029"/>
            <a:ext cx="3519900" cy="35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210" y="814138"/>
            <a:ext cx="1389266" cy="10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50" Type="http://schemas.openxmlformats.org/officeDocument/2006/relationships/slideLayout" Target="../slideLayouts/slideLayout74.xml"/><Relationship Id="rId55" Type="http://schemas.openxmlformats.org/officeDocument/2006/relationships/slideLayout" Target="../slideLayouts/slideLayout79.xml"/><Relationship Id="rId63" Type="http://schemas.openxmlformats.org/officeDocument/2006/relationships/slideLayout" Target="../slideLayouts/slideLayout87.xml"/><Relationship Id="rId68" Type="http://schemas.openxmlformats.org/officeDocument/2006/relationships/slideLayout" Target="../slideLayouts/slideLayout92.xml"/><Relationship Id="rId76" Type="http://schemas.openxmlformats.org/officeDocument/2006/relationships/slideLayout" Target="../slideLayouts/slideLayout100.xml"/><Relationship Id="rId84" Type="http://schemas.openxmlformats.org/officeDocument/2006/relationships/slideLayout" Target="../slideLayouts/slideLayout108.xml"/><Relationship Id="rId89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31.xml"/><Relationship Id="rId71" Type="http://schemas.openxmlformats.org/officeDocument/2006/relationships/slideLayout" Target="../slideLayouts/slideLayout95.xml"/><Relationship Id="rId9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3" Type="http://schemas.openxmlformats.org/officeDocument/2006/relationships/slideLayout" Target="../slideLayouts/slideLayout77.xml"/><Relationship Id="rId58" Type="http://schemas.openxmlformats.org/officeDocument/2006/relationships/slideLayout" Target="../slideLayouts/slideLayout82.xml"/><Relationship Id="rId66" Type="http://schemas.openxmlformats.org/officeDocument/2006/relationships/slideLayout" Target="../slideLayouts/slideLayout90.xml"/><Relationship Id="rId74" Type="http://schemas.openxmlformats.org/officeDocument/2006/relationships/slideLayout" Target="../slideLayouts/slideLayout98.xml"/><Relationship Id="rId79" Type="http://schemas.openxmlformats.org/officeDocument/2006/relationships/slideLayout" Target="../slideLayouts/slideLayout103.xml"/><Relationship Id="rId8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29.xml"/><Relationship Id="rId61" Type="http://schemas.openxmlformats.org/officeDocument/2006/relationships/slideLayout" Target="../slideLayouts/slideLayout85.xml"/><Relationship Id="rId82" Type="http://schemas.openxmlformats.org/officeDocument/2006/relationships/slideLayout" Target="../slideLayouts/slideLayout106.xml"/><Relationship Id="rId90" Type="http://schemas.openxmlformats.org/officeDocument/2006/relationships/slideLayout" Target="../slideLayouts/slideLayout114.xml"/><Relationship Id="rId95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slideLayout" Target="../slideLayouts/slideLayout72.xml"/><Relationship Id="rId56" Type="http://schemas.openxmlformats.org/officeDocument/2006/relationships/slideLayout" Target="../slideLayouts/slideLayout80.xml"/><Relationship Id="rId64" Type="http://schemas.openxmlformats.org/officeDocument/2006/relationships/slideLayout" Target="../slideLayouts/slideLayout88.xml"/><Relationship Id="rId69" Type="http://schemas.openxmlformats.org/officeDocument/2006/relationships/slideLayout" Target="../slideLayouts/slideLayout93.xml"/><Relationship Id="rId7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32.xml"/><Relationship Id="rId51" Type="http://schemas.openxmlformats.org/officeDocument/2006/relationships/slideLayout" Target="../slideLayouts/slideLayout75.xml"/><Relationship Id="rId72" Type="http://schemas.openxmlformats.org/officeDocument/2006/relationships/slideLayout" Target="../slideLayouts/slideLayout96.xml"/><Relationship Id="rId80" Type="http://schemas.openxmlformats.org/officeDocument/2006/relationships/slideLayout" Target="../slideLayouts/slideLayout104.xml"/><Relationship Id="rId85" Type="http://schemas.openxmlformats.org/officeDocument/2006/relationships/slideLayout" Target="../slideLayouts/slideLayout109.xml"/><Relationship Id="rId9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59" Type="http://schemas.openxmlformats.org/officeDocument/2006/relationships/slideLayout" Target="../slideLayouts/slideLayout83.xml"/><Relationship Id="rId67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Relationship Id="rId54" Type="http://schemas.openxmlformats.org/officeDocument/2006/relationships/slideLayout" Target="../slideLayouts/slideLayout78.xml"/><Relationship Id="rId62" Type="http://schemas.openxmlformats.org/officeDocument/2006/relationships/slideLayout" Target="../slideLayouts/slideLayout86.xml"/><Relationship Id="rId70" Type="http://schemas.openxmlformats.org/officeDocument/2006/relationships/slideLayout" Target="../slideLayouts/slideLayout94.xml"/><Relationship Id="rId75" Type="http://schemas.openxmlformats.org/officeDocument/2006/relationships/slideLayout" Target="../slideLayouts/slideLayout99.xml"/><Relationship Id="rId83" Type="http://schemas.openxmlformats.org/officeDocument/2006/relationships/slideLayout" Target="../slideLayouts/slideLayout107.xml"/><Relationship Id="rId88" Type="http://schemas.openxmlformats.org/officeDocument/2006/relationships/slideLayout" Target="../slideLayouts/slideLayout112.xml"/><Relationship Id="rId91" Type="http://schemas.openxmlformats.org/officeDocument/2006/relationships/slideLayout" Target="../slideLayouts/slideLayout115.xml"/><Relationship Id="rId9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49" Type="http://schemas.openxmlformats.org/officeDocument/2006/relationships/slideLayout" Target="../slideLayouts/slideLayout73.xml"/><Relationship Id="rId57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52" Type="http://schemas.openxmlformats.org/officeDocument/2006/relationships/slideLayout" Target="../slideLayouts/slideLayout76.xml"/><Relationship Id="rId60" Type="http://schemas.openxmlformats.org/officeDocument/2006/relationships/slideLayout" Target="../slideLayouts/slideLayout84.xml"/><Relationship Id="rId65" Type="http://schemas.openxmlformats.org/officeDocument/2006/relationships/slideLayout" Target="../slideLayouts/slideLayout89.xml"/><Relationship Id="rId73" Type="http://schemas.openxmlformats.org/officeDocument/2006/relationships/slideLayout" Target="../slideLayouts/slideLayout97.xml"/><Relationship Id="rId78" Type="http://schemas.openxmlformats.org/officeDocument/2006/relationships/slideLayout" Target="../slideLayouts/slideLayout102.xml"/><Relationship Id="rId81" Type="http://schemas.openxmlformats.org/officeDocument/2006/relationships/slideLayout" Target="../slideLayouts/slideLayout105.xml"/><Relationship Id="rId86" Type="http://schemas.openxmlformats.org/officeDocument/2006/relationships/slideLayout" Target="../slideLayouts/slideLayout110.xml"/><Relationship Id="rId94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10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3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36" r:id="rId12"/>
    <p:sldLayoutId id="21474839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1" y="730251"/>
            <a:ext cx="21034374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1" y="3651250"/>
            <a:ext cx="21034374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1" y="12712701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6842"/>
            <a:fld id="{BA8B8596-FC06-4FE0-98AE-150BC79E9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176842"/>
              <a:t>9/13/2019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788" y="12712701"/>
            <a:ext cx="822959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684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2789" y="12712701"/>
            <a:ext cx="548798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76842"/>
            <a:fld id="{2D94EAD1-5171-40D1-B487-972F37ABBB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217684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6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1" y="730252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1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736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  <p:sldLayoutId id="2147483868" r:id="rId31"/>
    <p:sldLayoutId id="2147483869" r:id="rId32"/>
    <p:sldLayoutId id="2147483870" r:id="rId33"/>
    <p:sldLayoutId id="2147483871" r:id="rId34"/>
    <p:sldLayoutId id="2147483872" r:id="rId35"/>
    <p:sldLayoutId id="2147483873" r:id="rId36"/>
    <p:sldLayoutId id="2147483874" r:id="rId37"/>
    <p:sldLayoutId id="2147483875" r:id="rId38"/>
    <p:sldLayoutId id="2147483876" r:id="rId39"/>
    <p:sldLayoutId id="2147483877" r:id="rId40"/>
    <p:sldLayoutId id="2147483878" r:id="rId41"/>
    <p:sldLayoutId id="2147483879" r:id="rId42"/>
    <p:sldLayoutId id="2147483880" r:id="rId43"/>
    <p:sldLayoutId id="2147483881" r:id="rId44"/>
    <p:sldLayoutId id="2147483882" r:id="rId45"/>
    <p:sldLayoutId id="2147483883" r:id="rId46"/>
    <p:sldLayoutId id="2147483884" r:id="rId47"/>
    <p:sldLayoutId id="2147483885" r:id="rId48"/>
    <p:sldLayoutId id="2147483886" r:id="rId49"/>
    <p:sldLayoutId id="2147483887" r:id="rId50"/>
    <p:sldLayoutId id="2147483888" r:id="rId51"/>
    <p:sldLayoutId id="2147483889" r:id="rId52"/>
    <p:sldLayoutId id="2147483890" r:id="rId53"/>
    <p:sldLayoutId id="2147483891" r:id="rId54"/>
    <p:sldLayoutId id="2147483892" r:id="rId55"/>
    <p:sldLayoutId id="2147483893" r:id="rId56"/>
    <p:sldLayoutId id="2147483894" r:id="rId57"/>
    <p:sldLayoutId id="2147483895" r:id="rId58"/>
    <p:sldLayoutId id="2147483896" r:id="rId59"/>
    <p:sldLayoutId id="2147483897" r:id="rId60"/>
    <p:sldLayoutId id="2147483898" r:id="rId61"/>
    <p:sldLayoutId id="2147483899" r:id="rId62"/>
    <p:sldLayoutId id="2147483900" r:id="rId63"/>
    <p:sldLayoutId id="2147483901" r:id="rId64"/>
    <p:sldLayoutId id="2147483902" r:id="rId65"/>
    <p:sldLayoutId id="2147483903" r:id="rId66"/>
    <p:sldLayoutId id="2147483904" r:id="rId67"/>
    <p:sldLayoutId id="2147483905" r:id="rId68"/>
    <p:sldLayoutId id="2147483906" r:id="rId69"/>
    <p:sldLayoutId id="2147483907" r:id="rId70"/>
    <p:sldLayoutId id="2147483908" r:id="rId71"/>
    <p:sldLayoutId id="2147483909" r:id="rId72"/>
    <p:sldLayoutId id="2147483910" r:id="rId73"/>
    <p:sldLayoutId id="2147483911" r:id="rId74"/>
    <p:sldLayoutId id="2147483912" r:id="rId75"/>
    <p:sldLayoutId id="2147483913" r:id="rId76"/>
    <p:sldLayoutId id="2147483914" r:id="rId77"/>
    <p:sldLayoutId id="2147483915" r:id="rId78"/>
    <p:sldLayoutId id="2147483916" r:id="rId79"/>
    <p:sldLayoutId id="2147483917" r:id="rId80"/>
    <p:sldLayoutId id="2147483918" r:id="rId81"/>
    <p:sldLayoutId id="2147483919" r:id="rId82"/>
    <p:sldLayoutId id="2147483920" r:id="rId83"/>
    <p:sldLayoutId id="2147483921" r:id="rId84"/>
    <p:sldLayoutId id="2147483922" r:id="rId85"/>
    <p:sldLayoutId id="2147483923" r:id="rId86"/>
    <p:sldLayoutId id="2147483924" r:id="rId87"/>
    <p:sldLayoutId id="2147483925" r:id="rId88"/>
    <p:sldLayoutId id="2147483926" r:id="rId89"/>
    <p:sldLayoutId id="2147483927" r:id="rId90"/>
    <p:sldLayoutId id="2147483928" r:id="rId91"/>
    <p:sldLayoutId id="2147483929" r:id="rId92"/>
    <p:sldLayoutId id="2147483930" r:id="rId93"/>
    <p:sldLayoutId id="2147483931" r:id="rId94"/>
    <p:sldLayoutId id="2147483932" r:id="rId9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05448" y="0"/>
            <a:ext cx="2315934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8955" y="1787526"/>
            <a:ext cx="23159348" cy="1051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02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48417" y="12490450"/>
            <a:ext cx="5690341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2800" dirty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02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3226" y="12719050"/>
            <a:ext cx="2133878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2800">
                <a:solidFill>
                  <a:schemeClr val="bg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57EDEF-5558-475A-9FA6-50F6E72F375D}" type="slidenum">
              <a:rPr lang="en-US">
                <a:solidFill>
                  <a:srgbClr val="43383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43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5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6" r:id="rId1"/>
    <p:sldLayoutId id="2147483939" r:id="rId2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5pPr>
      <a:lvl6pPr marL="914400"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6pPr>
      <a:lvl7pPr marL="1828800"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7pPr>
      <a:lvl8pPr marL="2743200"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8pPr>
      <a:lvl9pPr marL="3657600" algn="r" rtl="0" eaLnBrk="0" fontAlgn="base" hangingPunct="0">
        <a:spcBef>
          <a:spcPct val="0"/>
        </a:spcBef>
        <a:spcAft>
          <a:spcPct val="0"/>
        </a:spcAft>
        <a:defRPr sz="6400" b="1">
          <a:solidFill>
            <a:schemeClr val="tx1"/>
          </a:solidFill>
          <a:latin typeface="Arial" charset="0"/>
        </a:defRPr>
      </a:lvl9pPr>
    </p:titleStyle>
    <p:bodyStyle>
      <a:lvl1pPr marL="685800" indent="-685800" algn="l" rtl="0" eaLnBrk="0" fontAlgn="base" hangingPunct="0">
        <a:spcBef>
          <a:spcPct val="7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 b="1">
          <a:solidFill>
            <a:schemeClr val="bg1"/>
          </a:solidFill>
          <a:latin typeface="+mn-lt"/>
          <a:ea typeface="+mn-ea"/>
          <a:cs typeface="+mn-cs"/>
        </a:defRPr>
      </a:lvl1pPr>
      <a:lvl2pPr marL="1590676" indent="-676276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2pPr>
      <a:lvl3pPr marL="2286000" indent="-457200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3pPr>
      <a:lvl4pPr marL="3200400" indent="-457200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4pPr>
      <a:lvl5pPr marL="4114800" indent="-457200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5pPr>
      <a:lvl6pPr marL="5029200" indent="-457200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6pPr>
      <a:lvl7pPr marL="5943600" indent="-457200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7pPr>
      <a:lvl8pPr marL="6858000" indent="-457200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8pPr>
      <a:lvl9pPr marL="7772400" indent="-457200" algn="l" rtl="0" eaLnBrk="0" fontAlgn="base" hangingPunct="0">
        <a:spcBef>
          <a:spcPct val="25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5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4376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6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79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788" y="12712701"/>
            <a:ext cx="822959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2791" y="12712701"/>
            <a:ext cx="548798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B8596-FC06-4FE0-98AE-150BC79E96FF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4EAD1-5171-40D1-B487-972F37ABB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0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9" r:id="rId12"/>
    <p:sldLayoutId id="21474839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0.jpeg"/><Relationship Id="rId4" Type="http://schemas.openxmlformats.org/officeDocument/2006/relationships/image" Target="../media/image1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emf"/><Relationship Id="rId12" Type="http://schemas.openxmlformats.org/officeDocument/2006/relationships/image" Target="../media/image120.pn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5" Type="http://schemas.openxmlformats.org/officeDocument/2006/relationships/image" Target="../media/image12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itation Mustan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4219"/>
          <a:stretch>
            <a:fillRect/>
          </a:stretch>
        </p:blipFill>
        <p:spPr bwMode="auto">
          <a:xfrm>
            <a:off x="1677987" y="2971800"/>
            <a:ext cx="18897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987" y="685800"/>
            <a:ext cx="14097000" cy="1155025"/>
          </a:xfrm>
        </p:spPr>
        <p:txBody>
          <a:bodyPr/>
          <a:lstStyle/>
          <a:p>
            <a:pPr lvl="0" defTabSz="217727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Segoe UI"/>
                <a:ea typeface="+mn-ea"/>
                <a:cs typeface="+mn-cs"/>
              </a:rPr>
              <a:t>Mustang G1000 </a:t>
            </a:r>
            <a:r>
              <a:rPr lang="en-US" dirty="0" err="1">
                <a:latin typeface="Segoe UI"/>
                <a:ea typeface="+mn-ea"/>
                <a:cs typeface="+mn-cs"/>
              </a:rPr>
              <a:t>NXi</a:t>
            </a:r>
            <a:r>
              <a:rPr lang="en-US" dirty="0">
                <a:latin typeface="Segoe UI"/>
                <a:ea typeface="+mn-ea"/>
                <a:cs typeface="+mn-cs"/>
              </a:rPr>
              <a:t> Upgrade </a:t>
            </a:r>
            <a:endParaRPr lang="en-US" sz="7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87" y="9677400"/>
            <a:ext cx="9131527" cy="22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83F7BB-2961-4822-8285-5B859283C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7" y="3352800"/>
            <a:ext cx="12925488" cy="3695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B1D07-7FB9-4A41-9A30-4B8D39805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93" y="5854071"/>
            <a:ext cx="10008431" cy="7506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587" y="762000"/>
            <a:ext cx="17983200" cy="1155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9787" y="4823421"/>
            <a:ext cx="16078200" cy="7162800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F1DF6-D21C-4071-98FA-6312AE46D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481" y="678931"/>
            <a:ext cx="3276600" cy="1258104"/>
          </a:xfrm>
          <a:prstGeom prst="rect">
            <a:avLst/>
          </a:prstGeom>
        </p:spPr>
      </p:pic>
      <p:pic>
        <p:nvPicPr>
          <p:cNvPr id="12" name="Picture 2" descr="Garmin Pilotâ¢">
            <a:extLst>
              <a:ext uri="{FF2B5EF4-FFF2-40B4-BE49-F238E27FC236}">
                <a16:creationId xmlns:a16="http://schemas.microsoft.com/office/drawing/2014/main" id="{1332643B-9054-479A-83E2-D165C216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545" y="234612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E79E70C-5B84-4118-9A64-9FA01E51747A}"/>
              </a:ext>
            </a:extLst>
          </p:cNvPr>
          <p:cNvSpPr/>
          <p:nvPr/>
        </p:nvSpPr>
        <p:spPr>
          <a:xfrm>
            <a:off x="6194314" y="806449"/>
            <a:ext cx="3143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Syncs with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43972DD-62ED-4E6E-9138-AFD3B66242DA}"/>
              </a:ext>
            </a:extLst>
          </p:cNvPr>
          <p:cNvCxnSpPr>
            <a:cxnSpLocks/>
          </p:cNvCxnSpPr>
          <p:nvPr/>
        </p:nvCxnSpPr>
        <p:spPr>
          <a:xfrm>
            <a:off x="4022309" y="5753132"/>
            <a:ext cx="5678487" cy="2590800"/>
          </a:xfrm>
          <a:prstGeom prst="bentConnector3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2A6DE92-2937-4F1F-A63F-E168CAB7A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287" y="2376354"/>
            <a:ext cx="11277600" cy="84582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9787" y="4823421"/>
            <a:ext cx="16078200" cy="7162800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Garmin Pilotâ¢">
            <a:extLst>
              <a:ext uri="{FF2B5EF4-FFF2-40B4-BE49-F238E27FC236}">
                <a16:creationId xmlns:a16="http://schemas.microsoft.com/office/drawing/2014/main" id="{A71974FA-C191-49C5-8AFE-A0987656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7" y="234612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1BFFFA-0E73-445C-96E9-1DA80FB7D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3" y="6068280"/>
            <a:ext cx="9372168" cy="702912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28E3700-A8E2-48E3-A0D2-6AFA7DB9EFC0}"/>
              </a:ext>
            </a:extLst>
          </p:cNvPr>
          <p:cNvSpPr/>
          <p:nvPr/>
        </p:nvSpPr>
        <p:spPr>
          <a:xfrm>
            <a:off x="6303002" y="6016882"/>
            <a:ext cx="1213615" cy="12278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5972E9-6C21-4B8B-BDC6-1F23C7AE8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987" y="580494"/>
            <a:ext cx="3828620" cy="15180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C71B2C-FE06-4D48-A9FE-0333224675D0}"/>
              </a:ext>
            </a:extLst>
          </p:cNvPr>
          <p:cNvSpPr/>
          <p:nvPr/>
        </p:nvSpPr>
        <p:spPr>
          <a:xfrm>
            <a:off x="9299144" y="417294"/>
            <a:ext cx="6488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cap="all" dirty="0">
                <a:solidFill>
                  <a:srgbClr val="25282A"/>
                </a:solidFill>
              </a:rPr>
              <a:t>G1000 NXi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742800-F6F7-4378-8799-16726F4AD4D3}"/>
              </a:ext>
            </a:extLst>
          </p:cNvPr>
          <p:cNvSpPr/>
          <p:nvPr/>
        </p:nvSpPr>
        <p:spPr>
          <a:xfrm>
            <a:off x="5696194" y="8229600"/>
            <a:ext cx="1213615" cy="12278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2"/>
          <p:cNvSpPr/>
          <p:nvPr/>
        </p:nvSpPr>
        <p:spPr>
          <a:xfrm>
            <a:off x="20499387" y="-36591"/>
            <a:ext cx="9466150" cy="15890742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3187" y="1756549"/>
            <a:ext cx="6221575" cy="11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8" b="1" i="0" u="none" strike="noStrike" kern="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Hints and Tips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Parallelogram 2"/>
          <p:cNvSpPr/>
          <p:nvPr/>
        </p:nvSpPr>
        <p:spPr>
          <a:xfrm>
            <a:off x="1547" y="838987"/>
            <a:ext cx="1754000" cy="83809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2987" y="3429000"/>
            <a:ext cx="12838771" cy="11341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Menu is your Friend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Hold Transfer key for 121.5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Playback – for missed calls or frequency verification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Nrst</a:t>
            </a: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ARTCC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 up above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stop shopping… Airport info page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Target Trend (Relative motion) and how to set it up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srgbClr val="43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Brief the Flight Plan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33838"/>
                </a:solidFill>
                <a:latin typeface="Arial"/>
              </a:rPr>
              <a:t>Shortcut for FPL,NRST, Recent 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33838"/>
                </a:solidFill>
                <a:latin typeface="Arial"/>
              </a:rPr>
              <a:t>Shortcut to FL altitudes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33838"/>
                </a:solidFill>
                <a:latin typeface="Arial"/>
              </a:rPr>
              <a:t>Press any key and Load </a:t>
            </a:r>
            <a:r>
              <a:rPr lang="en-US">
                <a:solidFill>
                  <a:srgbClr val="433838"/>
                </a:solidFill>
                <a:latin typeface="Arial"/>
              </a:rPr>
              <a:t>Airway appears..</a:t>
            </a:r>
            <a:endParaRPr lang="en-US" dirty="0">
              <a:solidFill>
                <a:srgbClr val="433838"/>
              </a:solidFill>
              <a:latin typeface="Arial"/>
            </a:endParaRP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33838"/>
                </a:solidFill>
                <a:latin typeface="Arial"/>
              </a:rPr>
              <a:t>VSD Winds Page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433838"/>
                </a:solidFill>
                <a:latin typeface="Arial"/>
              </a:rPr>
              <a:t>Leg to Leg – CUM Distance on FLT Plan</a:t>
            </a: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433838"/>
              </a:solidFill>
              <a:latin typeface="Arial"/>
            </a:endParaRP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4338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4338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96172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itation Mustan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4219"/>
          <a:stretch>
            <a:fillRect/>
          </a:stretch>
        </p:blipFill>
        <p:spPr bwMode="auto">
          <a:xfrm>
            <a:off x="1677987" y="2971800"/>
            <a:ext cx="18897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987" y="685800"/>
            <a:ext cx="14097000" cy="1155025"/>
          </a:xfrm>
        </p:spPr>
        <p:txBody>
          <a:bodyPr/>
          <a:lstStyle/>
          <a:p>
            <a:pPr lvl="0" defTabSz="2177278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Segoe UI"/>
                <a:ea typeface="+mn-ea"/>
                <a:cs typeface="+mn-cs"/>
              </a:rPr>
              <a:t>Simulator............</a:t>
            </a:r>
            <a:endParaRPr lang="en-US" sz="7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87" y="9677400"/>
            <a:ext cx="9131527" cy="22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987" y="685800"/>
            <a:ext cx="14097000" cy="1155025"/>
          </a:xfrm>
        </p:spPr>
        <p:txBody>
          <a:bodyPr/>
          <a:lstStyle/>
          <a:p>
            <a:r>
              <a:rPr lang="en-US" sz="7200" b="0" dirty="0">
                <a:latin typeface="Arial Narrow" panose="020B0606020202030204" pitchFamily="34" charset="0"/>
                <a:cs typeface="IrisUPC" panose="020B0604020202020204" pitchFamily="34" charset="-34"/>
              </a:rPr>
              <a:t>CITATION MUSTANG G1000 NXi</a:t>
            </a:r>
            <a:endParaRPr lang="en-US" sz="7200" b="0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5896EC-DD41-4EB7-8943-C63EDA345A61}"/>
              </a:ext>
            </a:extLst>
          </p:cNvPr>
          <p:cNvSpPr/>
          <p:nvPr/>
        </p:nvSpPr>
        <p:spPr>
          <a:xfrm>
            <a:off x="3735387" y="2559614"/>
            <a:ext cx="2273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FASTER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87AF0A-D1CA-45F2-ADCF-B321EA32FC7A}"/>
              </a:ext>
            </a:extLst>
          </p:cNvPr>
          <p:cNvSpPr/>
          <p:nvPr/>
        </p:nvSpPr>
        <p:spPr>
          <a:xfrm>
            <a:off x="9325557" y="2559614"/>
            <a:ext cx="3095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BRIGHTER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0DD16-89D4-4D3B-8700-27E18E6B4A9D}"/>
              </a:ext>
            </a:extLst>
          </p:cNvPr>
          <p:cNvSpPr/>
          <p:nvPr/>
        </p:nvSpPr>
        <p:spPr>
          <a:xfrm>
            <a:off x="15399834" y="2559614"/>
            <a:ext cx="2611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LIGHTER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9A9B21-FE32-4DF8-B261-5630631D41E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87" y="3733800"/>
            <a:ext cx="16535400" cy="97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8987" y="681628"/>
            <a:ext cx="20040600" cy="1155025"/>
          </a:xfrm>
        </p:spPr>
        <p:txBody>
          <a:bodyPr/>
          <a:lstStyle/>
          <a:p>
            <a:r>
              <a:rPr lang="en-US" sz="7200" b="0" dirty="0">
                <a:latin typeface="Arial Narrow" panose="020B0606020202030204" pitchFamily="34" charset="0"/>
              </a:rPr>
              <a:t>Citation Mustang G1000 NXi Features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4806" y="2819400"/>
            <a:ext cx="6361113" cy="1134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HSI Map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Approaches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IFR/VFR Charts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 Profile Display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Watch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to Approach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Decoding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Loading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 Stream 510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Split Screen (MAP)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Split Screen (FPL)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Split Screen (Wide)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Animated </a:t>
            </a:r>
            <a:r>
              <a:rPr kumimoji="0" lang="en-US" sz="4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Nexrad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Three Color Terrain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Easy LRU Replacement</a:t>
            </a: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C1657F-DF06-471E-9AB6-FE82C3EC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370" y="3141293"/>
            <a:ext cx="12291701" cy="92629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7BC7F-B8A6-41A8-8BEF-160AEA2C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251" y="3324214"/>
            <a:ext cx="12290882" cy="9228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E3601A-2C7E-468E-B06D-363C6A0C7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691" y="3152402"/>
            <a:ext cx="12330740" cy="92822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55807C-1014-4915-8602-6C9038F60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932" y="3245067"/>
            <a:ext cx="13910365" cy="92283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DAEA6C9-D551-48FB-8565-F73EC550C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553" y="4765446"/>
            <a:ext cx="13258800" cy="56456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F50676-5FDE-498A-8205-3A6F139292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9" b="88522"/>
          <a:stretch/>
        </p:blipFill>
        <p:spPr>
          <a:xfrm>
            <a:off x="9876108" y="5334000"/>
            <a:ext cx="10674447" cy="3708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97C618-173C-40C4-B3B1-6F0BE2A1A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2233" y="3182077"/>
            <a:ext cx="12318103" cy="92283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70C324-190E-42A7-BA72-768C5C9AC1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6187" y="3168527"/>
            <a:ext cx="7791450" cy="99485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114756-F103-4302-A3BD-A7C869AF79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5194" y="3158487"/>
            <a:ext cx="12353668" cy="93167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79058D9-8622-420C-B660-C3D1DF844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5235" y="2972044"/>
            <a:ext cx="12420028" cy="93012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4A22FBF-44E3-41B4-A695-B9B158224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5688" y="3126475"/>
            <a:ext cx="12390170" cy="93132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4DA2CC3-743C-4185-A442-85CE166E65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06657" y="3173725"/>
            <a:ext cx="12420029" cy="9311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F5F6B-B1F5-4F56-9978-7524D0B3AA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6302" y="3165331"/>
            <a:ext cx="12497153" cy="93550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6E71F0-C277-461C-9264-EBE4ACFF5D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3872" y="3078303"/>
            <a:ext cx="12876162" cy="856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ABD05D-9988-4D94-A5BA-83C2DDDDFC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452" y="2972044"/>
            <a:ext cx="12876162" cy="96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9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12"/>
          <p:cNvSpPr/>
          <p:nvPr/>
        </p:nvSpPr>
        <p:spPr>
          <a:xfrm>
            <a:off x="20498306" y="-455915"/>
            <a:ext cx="9466150" cy="15890742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777" y="12572257"/>
            <a:ext cx="2514272" cy="691174"/>
          </a:xfrm>
          <a:prstGeom prst="rect">
            <a:avLst/>
          </a:prstGeom>
        </p:spPr>
      </p:pic>
      <p:sp>
        <p:nvSpPr>
          <p:cNvPr id="10" name="Parallelogram 2"/>
          <p:cNvSpPr/>
          <p:nvPr/>
        </p:nvSpPr>
        <p:spPr>
          <a:xfrm>
            <a:off x="1547" y="838987"/>
            <a:ext cx="1754000" cy="83809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EB8EA-5EE8-4A87-8B82-6568B4FAAC58}"/>
              </a:ext>
            </a:extLst>
          </p:cNvPr>
          <p:cNvSpPr txBox="1"/>
          <p:nvPr/>
        </p:nvSpPr>
        <p:spPr>
          <a:xfrm>
            <a:off x="2134645" y="651647"/>
            <a:ext cx="130307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 b="1" dirty="0">
                <a:solidFill>
                  <a:prstClr val="black"/>
                </a:solidFill>
              </a:rPr>
              <a:t>Optional Bluetooth Audio Panel &amp; ADS-B IN/Out Transponder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75DB5-2780-46BD-823A-A0055E164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386" y="1803366"/>
            <a:ext cx="2285999" cy="11020773"/>
          </a:xfrm>
          <a:prstGeom prst="rect">
            <a:avLst/>
          </a:prstGeom>
        </p:spPr>
      </p:pic>
      <p:pic>
        <p:nvPicPr>
          <p:cNvPr id="2050" name="Picture 2" descr="https://static.garmincdn.com/en/products/010-01217-00/g/cf-md.jpg">
            <a:extLst>
              <a:ext uri="{FF2B5EF4-FFF2-40B4-BE49-F238E27FC236}">
                <a16:creationId xmlns:a16="http://schemas.microsoft.com/office/drawing/2014/main" id="{6F553E5A-3C44-4945-82F3-47086433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45" y="4081178"/>
            <a:ext cx="8742961" cy="874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3442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2"/>
          <p:cNvSpPr/>
          <p:nvPr/>
        </p:nvSpPr>
        <p:spPr>
          <a:xfrm>
            <a:off x="20499387" y="-456869"/>
            <a:ext cx="9467382" cy="15892812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7" y="12573000"/>
            <a:ext cx="2514600" cy="691264"/>
          </a:xfrm>
          <a:prstGeom prst="rect">
            <a:avLst/>
          </a:prstGeom>
        </p:spPr>
      </p:pic>
      <p:sp>
        <p:nvSpPr>
          <p:cNvPr id="3" name="Parallelogram 2"/>
          <p:cNvSpPr/>
          <p:nvPr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692" y="703303"/>
            <a:ext cx="10535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Trend/Relative Motion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3815" t="6846" r="24931" b="6199"/>
          <a:stretch/>
        </p:blipFill>
        <p:spPr>
          <a:xfrm rot="5400000">
            <a:off x="6840044" y="1938068"/>
            <a:ext cx="10292301" cy="10133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517247" y="2555821"/>
            <a:ext cx="11261744" cy="9867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5B619F-D09C-48B7-8288-684194D23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417" y="2852350"/>
            <a:ext cx="8997815" cy="89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1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allelogram 12"/>
          <p:cNvSpPr/>
          <p:nvPr/>
        </p:nvSpPr>
        <p:spPr>
          <a:xfrm>
            <a:off x="20499387" y="-456869"/>
            <a:ext cx="9467382" cy="15892812"/>
          </a:xfrm>
          <a:custGeom>
            <a:avLst/>
            <a:gdLst>
              <a:gd name="connsiteX0" fmla="*/ 0 w 13974068"/>
              <a:gd name="connsiteY0" fmla="*/ 13974068 h 13974068"/>
              <a:gd name="connsiteX1" fmla="*/ 3493517 w 13974068"/>
              <a:gd name="connsiteY1" fmla="*/ 0 h 13974068"/>
              <a:gd name="connsiteX2" fmla="*/ 13974068 w 13974068"/>
              <a:gd name="connsiteY2" fmla="*/ 0 h 13974068"/>
              <a:gd name="connsiteX3" fmla="*/ 10480551 w 13974068"/>
              <a:gd name="connsiteY3" fmla="*/ 13974068 h 13974068"/>
              <a:gd name="connsiteX4" fmla="*/ 0 w 13974068"/>
              <a:gd name="connsiteY4" fmla="*/ 13974068 h 13974068"/>
              <a:gd name="connsiteX0" fmla="*/ 0 w 10480551"/>
              <a:gd name="connsiteY0" fmla="*/ 13974068 h 13974068"/>
              <a:gd name="connsiteX1" fmla="*/ 3493517 w 10480551"/>
              <a:gd name="connsiteY1" fmla="*/ 0 h 13974068"/>
              <a:gd name="connsiteX2" fmla="*/ 8324382 w 10480551"/>
              <a:gd name="connsiteY2" fmla="*/ 0 h 13974068"/>
              <a:gd name="connsiteX3" fmla="*/ 10480551 w 10480551"/>
              <a:gd name="connsiteY3" fmla="*/ 13974068 h 13974068"/>
              <a:gd name="connsiteX4" fmla="*/ 0 w 10480551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5451351 w 8324382"/>
              <a:gd name="connsiteY3" fmla="*/ 13941411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798208 w 8324382"/>
              <a:gd name="connsiteY3" fmla="*/ 13974068 h 13974068"/>
              <a:gd name="connsiteX4" fmla="*/ 0 w 8324382"/>
              <a:gd name="connsiteY4" fmla="*/ 13974068 h 13974068"/>
              <a:gd name="connsiteX0" fmla="*/ 0 w 8324382"/>
              <a:gd name="connsiteY0" fmla="*/ 13974068 h 13974068"/>
              <a:gd name="connsiteX1" fmla="*/ 3493517 w 8324382"/>
              <a:gd name="connsiteY1" fmla="*/ 0 h 13974068"/>
              <a:gd name="connsiteX2" fmla="*/ 8324382 w 8324382"/>
              <a:gd name="connsiteY2" fmla="*/ 0 h 13974068"/>
              <a:gd name="connsiteX3" fmla="*/ 4961494 w 8324382"/>
              <a:gd name="connsiteY3" fmla="*/ 13974068 h 13974068"/>
              <a:gd name="connsiteX4" fmla="*/ 0 w 8324382"/>
              <a:gd name="connsiteY4" fmla="*/ 13974068 h 1397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4382" h="13974068">
                <a:moveTo>
                  <a:pt x="0" y="13974068"/>
                </a:moveTo>
                <a:lnTo>
                  <a:pt x="3493517" y="0"/>
                </a:lnTo>
                <a:lnTo>
                  <a:pt x="8324382" y="0"/>
                </a:lnTo>
                <a:lnTo>
                  <a:pt x="4961494" y="13974068"/>
                </a:lnTo>
                <a:lnTo>
                  <a:pt x="0" y="13974068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987" y="12573000"/>
            <a:ext cx="2514600" cy="691264"/>
          </a:xfrm>
          <a:prstGeom prst="rect">
            <a:avLst/>
          </a:prstGeom>
        </p:spPr>
      </p:pic>
      <p:sp>
        <p:nvSpPr>
          <p:cNvPr id="3" name="Parallelogram 2"/>
          <p:cNvSpPr/>
          <p:nvPr/>
        </p:nvSpPr>
        <p:spPr>
          <a:xfrm>
            <a:off x="-41" y="838201"/>
            <a:ext cx="1754228" cy="838200"/>
          </a:xfrm>
          <a:custGeom>
            <a:avLst/>
            <a:gdLst>
              <a:gd name="connsiteX0" fmla="*/ 0 w 1754187"/>
              <a:gd name="connsiteY0" fmla="*/ 838200 h 838200"/>
              <a:gd name="connsiteX1" fmla="*/ 209550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78921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0 w 1754187"/>
              <a:gd name="connsiteY0" fmla="*/ 838200 h 838200"/>
              <a:gd name="connsiteX1" fmla="*/ 13607 w 1754187"/>
              <a:gd name="connsiteY1" fmla="*/ 0 h 838200"/>
              <a:gd name="connsiteX2" fmla="*/ 1754187 w 1754187"/>
              <a:gd name="connsiteY2" fmla="*/ 0 h 838200"/>
              <a:gd name="connsiteX3" fmla="*/ 1544637 w 1754187"/>
              <a:gd name="connsiteY3" fmla="*/ 838200 h 838200"/>
              <a:gd name="connsiteX4" fmla="*/ 0 w 1754187"/>
              <a:gd name="connsiteY4" fmla="*/ 838200 h 838200"/>
              <a:gd name="connsiteX0" fmla="*/ 41 w 1754228"/>
              <a:gd name="connsiteY0" fmla="*/ 838200 h 838200"/>
              <a:gd name="connsiteX1" fmla="*/ 0 w 1754228"/>
              <a:gd name="connsiteY1" fmla="*/ 0 h 838200"/>
              <a:gd name="connsiteX2" fmla="*/ 1754228 w 1754228"/>
              <a:gd name="connsiteY2" fmla="*/ 0 h 838200"/>
              <a:gd name="connsiteX3" fmla="*/ 1544678 w 1754228"/>
              <a:gd name="connsiteY3" fmla="*/ 838200 h 838200"/>
              <a:gd name="connsiteX4" fmla="*/ 41 w 1754228"/>
              <a:gd name="connsiteY4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228" h="838200">
                <a:moveTo>
                  <a:pt x="41" y="838200"/>
                </a:moveTo>
                <a:cubicBezTo>
                  <a:pt x="27" y="558800"/>
                  <a:pt x="14" y="279400"/>
                  <a:pt x="0" y="0"/>
                </a:cubicBezTo>
                <a:lnTo>
                  <a:pt x="1754228" y="0"/>
                </a:lnTo>
                <a:lnTo>
                  <a:pt x="1544678" y="838200"/>
                </a:lnTo>
                <a:lnTo>
                  <a:pt x="41" y="83820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692" y="703303"/>
            <a:ext cx="105353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Trend/Relative Motion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C8FE7-4382-4BA6-8314-DE809364C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12" t="6699" r="18577" b="7589"/>
          <a:stretch/>
        </p:blipFill>
        <p:spPr>
          <a:xfrm rot="5400000">
            <a:off x="6351017" y="965770"/>
            <a:ext cx="9627740" cy="127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86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587" y="762000"/>
            <a:ext cx="17983200" cy="1155025"/>
          </a:xfrm>
        </p:spPr>
        <p:txBody>
          <a:bodyPr/>
          <a:lstStyle/>
          <a:p>
            <a:r>
              <a:rPr lang="en-US" dirty="0"/>
              <a:t>Computer-iPad-G1000 Flight Planning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9787" y="4823421"/>
            <a:ext cx="16078200" cy="7162800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CE930-2061-4A3B-8BE7-079974AC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7" y="5469882"/>
            <a:ext cx="5311896" cy="2039589"/>
          </a:xfrm>
          <a:prstGeom prst="rect">
            <a:avLst/>
          </a:prstGeom>
        </p:spPr>
      </p:pic>
      <p:pic>
        <p:nvPicPr>
          <p:cNvPr id="8" name="Picture 2" descr="Garmin Pilotâ¢">
            <a:extLst>
              <a:ext uri="{FF2B5EF4-FFF2-40B4-BE49-F238E27FC236}">
                <a16:creationId xmlns:a16="http://schemas.microsoft.com/office/drawing/2014/main" id="{B5CF956D-1309-40E9-AEB8-17F495D75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994" y="5013921"/>
            <a:ext cx="33909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63A74-AFD5-4216-907C-D8BFE4798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4094" y="3744353"/>
            <a:ext cx="8098075" cy="6073556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A9952405-831D-439A-9641-02DD585ABC0C}"/>
              </a:ext>
            </a:extLst>
          </p:cNvPr>
          <p:cNvSpPr/>
          <p:nvPr/>
        </p:nvSpPr>
        <p:spPr>
          <a:xfrm>
            <a:off x="5908794" y="6198221"/>
            <a:ext cx="2362200" cy="5829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3AF5D13-B7FC-452A-BF12-645EC8890D94}"/>
              </a:ext>
            </a:extLst>
          </p:cNvPr>
          <p:cNvSpPr/>
          <p:nvPr/>
        </p:nvSpPr>
        <p:spPr>
          <a:xfrm>
            <a:off x="11771313" y="6306869"/>
            <a:ext cx="1793874" cy="5511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3711" y="574754"/>
            <a:ext cx="17983200" cy="1155025"/>
          </a:xfrm>
        </p:spPr>
        <p:txBody>
          <a:bodyPr/>
          <a:lstStyle/>
          <a:p>
            <a:r>
              <a:rPr lang="en-US" dirty="0"/>
              <a:t>Building a Trip from Aspen To Scottsdale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9787" y="4823421"/>
            <a:ext cx="16078200" cy="7162800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732C7-661C-4050-B2BA-5519A6FCE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82" y="3837089"/>
            <a:ext cx="10005921" cy="982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A6443-A293-4F2C-80BC-FDF683CCA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925" y="2092729"/>
            <a:ext cx="3276600" cy="125810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8A59902-8122-43B4-82C8-2379E893E674}"/>
              </a:ext>
            </a:extLst>
          </p:cNvPr>
          <p:cNvSpPr/>
          <p:nvPr/>
        </p:nvSpPr>
        <p:spPr>
          <a:xfrm>
            <a:off x="13260387" y="3634779"/>
            <a:ext cx="16764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58346-ECAC-4E70-82B2-8BC370D09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48" y="3386002"/>
            <a:ext cx="16914477" cy="100803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6570A7-05CF-4B29-8720-0686EC5BC6D6}"/>
              </a:ext>
            </a:extLst>
          </p:cNvPr>
          <p:cNvSpPr/>
          <p:nvPr/>
        </p:nvSpPr>
        <p:spPr>
          <a:xfrm>
            <a:off x="9644893" y="9040460"/>
            <a:ext cx="44958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0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587" y="762000"/>
            <a:ext cx="17983200" cy="1155025"/>
          </a:xfrm>
        </p:spPr>
        <p:txBody>
          <a:bodyPr/>
          <a:lstStyle/>
          <a:p>
            <a:r>
              <a:rPr lang="en-US" dirty="0"/>
              <a:t>Building a Trip from Aspen To Scottsdale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9787" y="4823421"/>
            <a:ext cx="16078200" cy="7162800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EA036-F7B3-4022-AB9A-F8D6E7E58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" t="1542" r="752" b="10584"/>
          <a:stretch/>
        </p:blipFill>
        <p:spPr>
          <a:xfrm>
            <a:off x="1144587" y="3657600"/>
            <a:ext cx="20269200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EF1DF6-D21C-4071-98FA-6312AE46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787" y="2259330"/>
            <a:ext cx="3276600" cy="12581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0084F7-2DE6-4503-BF69-CA239E2ECD1B}"/>
              </a:ext>
            </a:extLst>
          </p:cNvPr>
          <p:cNvSpPr/>
          <p:nvPr/>
        </p:nvSpPr>
        <p:spPr>
          <a:xfrm>
            <a:off x="8688387" y="2481818"/>
            <a:ext cx="6260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Active Flight Plan List</a:t>
            </a:r>
          </a:p>
        </p:txBody>
      </p:sp>
    </p:spTree>
    <p:extLst>
      <p:ext uri="{BB962C8B-B14F-4D97-AF65-F5344CB8AC3E}">
        <p14:creationId xmlns:p14="http://schemas.microsoft.com/office/powerpoint/2010/main" val="30948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Garmin Templa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031592s">
  <a:themeElements>
    <a:clrScheme name="Slate">
      <a:dk1>
        <a:sysClr val="windowText" lastClr="000000"/>
      </a:dk1>
      <a:lt1>
        <a:sysClr val="window" lastClr="FFFFFF"/>
      </a:lt1>
      <a:dk2>
        <a:srgbClr val="433838"/>
      </a:dk2>
      <a:lt2>
        <a:srgbClr val="D8D8DC"/>
      </a:lt2>
      <a:accent1>
        <a:srgbClr val="9AA977"/>
      </a:accent1>
      <a:accent2>
        <a:srgbClr val="7BA8A9"/>
      </a:accent2>
      <a:accent3>
        <a:srgbClr val="907E8C"/>
      </a:accent3>
      <a:accent4>
        <a:srgbClr val="6AA07E"/>
      </a:accent4>
      <a:accent5>
        <a:srgbClr val="A5826D"/>
      </a:accent5>
      <a:accent6>
        <a:srgbClr val="BAB5A6"/>
      </a:accent6>
      <a:hlink>
        <a:srgbClr val="50797A"/>
      </a:hlink>
      <a:folHlink>
        <a:srgbClr val="806268"/>
      </a:folHlink>
    </a:clrScheme>
    <a:fontScheme name="a031592s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>
          <a:outerShdw dist="71842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031592s.pot 1">
        <a:dk1>
          <a:srgbClr val="1C1C1C"/>
        </a:dk1>
        <a:lt1>
          <a:srgbClr val="FFFFFF"/>
        </a:lt1>
        <a:dk2>
          <a:srgbClr val="000000"/>
        </a:dk2>
        <a:lt2>
          <a:srgbClr val="FFBA1D"/>
        </a:lt2>
        <a:accent1>
          <a:srgbClr val="BF0000"/>
        </a:accent1>
        <a:accent2>
          <a:srgbClr val="066AFF"/>
        </a:accent2>
        <a:accent3>
          <a:srgbClr val="AAAAAA"/>
        </a:accent3>
        <a:accent4>
          <a:srgbClr val="DADADA"/>
        </a:accent4>
        <a:accent5>
          <a:srgbClr val="DCAAAA"/>
        </a:accent5>
        <a:accent6>
          <a:srgbClr val="055FE7"/>
        </a:accent6>
        <a:hlink>
          <a:srgbClr val="00A100"/>
        </a:hlink>
        <a:folHlink>
          <a:srgbClr val="FFBA1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76421</TotalTime>
  <Words>197</Words>
  <Application>Microsoft Office PowerPoint</Application>
  <PresentationFormat>Custom</PresentationFormat>
  <Paragraphs>53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Impact</vt:lpstr>
      <vt:lpstr>Arial</vt:lpstr>
      <vt:lpstr>Calibri Light</vt:lpstr>
      <vt:lpstr>Swis721 BlkCn BT</vt:lpstr>
      <vt:lpstr>Wingdings</vt:lpstr>
      <vt:lpstr>Swis721 LtCn BT</vt:lpstr>
      <vt:lpstr>Segoe UI Semibold</vt:lpstr>
      <vt:lpstr>Arial Narrow</vt:lpstr>
      <vt:lpstr>Segoe UI Semilight</vt:lpstr>
      <vt:lpstr>Microsoft Sans Serif</vt:lpstr>
      <vt:lpstr>Segoe UI</vt:lpstr>
      <vt:lpstr>Calibri</vt:lpstr>
      <vt:lpstr>Custom Design</vt:lpstr>
      <vt:lpstr>4_Custom Design</vt:lpstr>
      <vt:lpstr>1_Custom Design</vt:lpstr>
      <vt:lpstr>2_a031592s</vt:lpstr>
      <vt:lpstr>26_Custom Design</vt:lpstr>
      <vt:lpstr>2_Custom Design</vt:lpstr>
      <vt:lpstr>Mustang G1000 NXi Upgrade </vt:lpstr>
      <vt:lpstr>CITATION MUSTANG G1000 NXi</vt:lpstr>
      <vt:lpstr>Citation Mustang G1000 NXi Features </vt:lpstr>
      <vt:lpstr>PowerPoint Presentation</vt:lpstr>
      <vt:lpstr>PowerPoint Presentation</vt:lpstr>
      <vt:lpstr>PowerPoint Presentation</vt:lpstr>
      <vt:lpstr>Computer-iPad-G1000 Flight Planning</vt:lpstr>
      <vt:lpstr>Building a Trip from Aspen To Scottsdale</vt:lpstr>
      <vt:lpstr>Building a Trip from Aspen To Scottsdale</vt:lpstr>
      <vt:lpstr>PowerPoint Presentation</vt:lpstr>
      <vt:lpstr>PowerPoint Presentation</vt:lpstr>
      <vt:lpstr>PowerPoint Presentation</vt:lpstr>
      <vt:lpstr>Simulator............</vt:lpstr>
    </vt:vector>
  </TitlesOfParts>
  <Company>Garmin Intl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harboura</dc:creator>
  <cp:lastModifiedBy>Andrew Broom</cp:lastModifiedBy>
  <cp:revision>622</cp:revision>
  <dcterms:created xsi:type="dcterms:W3CDTF">2014-12-05T16:00:08Z</dcterms:created>
  <dcterms:modified xsi:type="dcterms:W3CDTF">2019-09-13T19:29:26Z</dcterms:modified>
</cp:coreProperties>
</file>